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6"/>
  </p:notesMasterIdLst>
  <p:handoutMasterIdLst>
    <p:handoutMasterId r:id="rId31"/>
  </p:handoutMasterIdLst>
  <p:sldIdLst>
    <p:sldId id="256" r:id="rId3"/>
    <p:sldId id="367" r:id="rId4"/>
    <p:sldId id="372" r:id="rId5"/>
    <p:sldId id="292" r:id="rId7"/>
    <p:sldId id="420" r:id="rId8"/>
    <p:sldId id="697" r:id="rId9"/>
    <p:sldId id="698" r:id="rId10"/>
    <p:sldId id="421" r:id="rId11"/>
    <p:sldId id="830" r:id="rId12"/>
    <p:sldId id="831" r:id="rId13"/>
    <p:sldId id="702" r:id="rId14"/>
    <p:sldId id="832" r:id="rId15"/>
    <p:sldId id="833" r:id="rId16"/>
    <p:sldId id="834" r:id="rId17"/>
    <p:sldId id="835" r:id="rId18"/>
    <p:sldId id="836" r:id="rId19"/>
    <p:sldId id="316" r:id="rId20"/>
    <p:sldId id="735" r:id="rId21"/>
    <p:sldId id="837" r:id="rId22"/>
    <p:sldId id="838" r:id="rId23"/>
    <p:sldId id="839" r:id="rId24"/>
    <p:sldId id="840" r:id="rId25"/>
    <p:sldId id="813" r:id="rId26"/>
    <p:sldId id="841" r:id="rId27"/>
    <p:sldId id="842" r:id="rId28"/>
    <p:sldId id="843" r:id="rId29"/>
    <p:sldId id="422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7CD7"/>
    <a:srgbClr val="FFFFFF"/>
    <a:srgbClr val="F8F8F8"/>
    <a:srgbClr val="1D7ADA"/>
    <a:srgbClr val="B7DEFF"/>
    <a:srgbClr val="6D76FF"/>
    <a:srgbClr val="7BA4FF"/>
    <a:srgbClr val="79B1E0"/>
    <a:srgbClr val="5793CE"/>
    <a:srgbClr val="8BC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50" autoAdjust="0"/>
    <p:restoredTop sz="94700" autoAdjust="0"/>
  </p:normalViewPr>
  <p:slideViewPr>
    <p:cSldViewPr snapToGrid="0">
      <p:cViewPr varScale="1">
        <p:scale>
          <a:sx n="104" d="100"/>
          <a:sy n="104" d="100"/>
        </p:scale>
        <p:origin x="270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38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283936-FAD3-445D-907D-2E37AD0C57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AC11F-ACA8-42D7-8B34-F461648AEA6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48D37F-370D-4377-B23B-3286612EA8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D02A63-D2BB-4E22-B80F-C1300403BB2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02A63-D2BB-4E22-B80F-C1300403BB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8742589" y="6381750"/>
            <a:ext cx="2743200" cy="365125"/>
          </a:xfrm>
        </p:spPr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iśḻíḓê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D7FD9"/>
              </a:gs>
              <a:gs pos="100000">
                <a:srgbClr val="3A2E9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、尾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ṩlîḓe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D7FD9"/>
              </a:gs>
              <a:gs pos="100000">
                <a:srgbClr val="3A2E9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iśḻídé"/>
          <p:cNvSpPr/>
          <p:nvPr userDrawn="1"/>
        </p:nvSpPr>
        <p:spPr>
          <a:xfrm>
            <a:off x="7161137" y="1371614"/>
            <a:ext cx="4559061" cy="4481436"/>
          </a:xfrm>
          <a:prstGeom prst="ellipse">
            <a:avLst/>
          </a:prstGeom>
          <a:gradFill>
            <a:gsLst>
              <a:gs pos="0">
                <a:srgbClr val="3A389B">
                  <a:alpha val="20000"/>
                </a:srgbClr>
              </a:gs>
              <a:gs pos="100000">
                <a:srgbClr val="257CD7"/>
              </a:gs>
            </a:gsLst>
            <a:lin ang="2700000" scaled="1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828db3ab-16ad-4377-b8ba-0c2bda0cb4a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2"/>
            </p:custDataLst>
          </p:nvPr>
        </p:nvGrpSpPr>
        <p:grpSpPr>
          <a:xfrm>
            <a:off x="7607145" y="2766923"/>
            <a:ext cx="3840186" cy="2076325"/>
            <a:chOff x="3842544" y="3119437"/>
            <a:chExt cx="4506913" cy="2436813"/>
          </a:xfrm>
        </p:grpSpPr>
        <p:sp>
          <p:nvSpPr>
            <p:cNvPr id="10" name="ïṡľïḑé"/>
            <p:cNvSpPr/>
            <p:nvPr/>
          </p:nvSpPr>
          <p:spPr bwMode="auto">
            <a:xfrm>
              <a:off x="3875882" y="4630737"/>
              <a:ext cx="1746250" cy="892175"/>
            </a:xfrm>
            <a:custGeom>
              <a:avLst/>
              <a:gdLst>
                <a:gd name="T0" fmla="*/ 1100 w 1100"/>
                <a:gd name="T1" fmla="*/ 562 h 562"/>
                <a:gd name="T2" fmla="*/ 0 w 1100"/>
                <a:gd name="T3" fmla="*/ 348 h 562"/>
                <a:gd name="T4" fmla="*/ 0 w 1100"/>
                <a:gd name="T5" fmla="*/ 0 h 562"/>
                <a:gd name="T6" fmla="*/ 1100 w 1100"/>
                <a:gd name="T7" fmla="*/ 206 h 562"/>
                <a:gd name="T8" fmla="*/ 1100 w 1100"/>
                <a:gd name="T9" fmla="*/ 562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0" h="562">
                  <a:moveTo>
                    <a:pt x="1100" y="562"/>
                  </a:moveTo>
                  <a:lnTo>
                    <a:pt x="0" y="348"/>
                  </a:lnTo>
                  <a:lnTo>
                    <a:pt x="0" y="0"/>
                  </a:lnTo>
                  <a:lnTo>
                    <a:pt x="1100" y="206"/>
                  </a:lnTo>
                  <a:lnTo>
                    <a:pt x="1100" y="562"/>
                  </a:lnTo>
                  <a:close/>
                </a:path>
              </a:pathLst>
            </a:custGeom>
            <a:solidFill>
              <a:srgbClr val="DDD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îṥľíḓê"/>
            <p:cNvSpPr/>
            <p:nvPr/>
          </p:nvSpPr>
          <p:spPr bwMode="auto">
            <a:xfrm>
              <a:off x="5622132" y="4540250"/>
              <a:ext cx="2479675" cy="982663"/>
            </a:xfrm>
            <a:custGeom>
              <a:avLst/>
              <a:gdLst>
                <a:gd name="T0" fmla="*/ 0 w 1562"/>
                <a:gd name="T1" fmla="*/ 619 h 619"/>
                <a:gd name="T2" fmla="*/ 1562 w 1562"/>
                <a:gd name="T3" fmla="*/ 356 h 619"/>
                <a:gd name="T4" fmla="*/ 1562 w 1562"/>
                <a:gd name="T5" fmla="*/ 0 h 619"/>
                <a:gd name="T6" fmla="*/ 0 w 1562"/>
                <a:gd name="T7" fmla="*/ 263 h 619"/>
                <a:gd name="T8" fmla="*/ 0 w 1562"/>
                <a:gd name="T9" fmla="*/ 619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2" h="619">
                  <a:moveTo>
                    <a:pt x="0" y="619"/>
                  </a:moveTo>
                  <a:lnTo>
                    <a:pt x="1562" y="356"/>
                  </a:lnTo>
                  <a:lnTo>
                    <a:pt x="1562" y="0"/>
                  </a:lnTo>
                  <a:lnTo>
                    <a:pt x="0" y="263"/>
                  </a:lnTo>
                  <a:lnTo>
                    <a:pt x="0" y="6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ïṧlíḓè"/>
            <p:cNvSpPr/>
            <p:nvPr/>
          </p:nvSpPr>
          <p:spPr bwMode="auto">
            <a:xfrm>
              <a:off x="3842544" y="4259262"/>
              <a:ext cx="4303713" cy="1296988"/>
            </a:xfrm>
            <a:custGeom>
              <a:avLst/>
              <a:gdLst>
                <a:gd name="T0" fmla="*/ 381 w 382"/>
                <a:gd name="T1" fmla="*/ 72 h 115"/>
                <a:gd name="T2" fmla="*/ 378 w 382"/>
                <a:gd name="T3" fmla="*/ 70 h 115"/>
                <a:gd name="T4" fmla="*/ 158 w 382"/>
                <a:gd name="T5" fmla="*/ 109 h 115"/>
                <a:gd name="T6" fmla="*/ 6 w 382"/>
                <a:gd name="T7" fmla="*/ 80 h 115"/>
                <a:gd name="T8" fmla="*/ 6 w 382"/>
                <a:gd name="T9" fmla="*/ 37 h 115"/>
                <a:gd name="T10" fmla="*/ 157 w 382"/>
                <a:gd name="T11" fmla="*/ 65 h 115"/>
                <a:gd name="T12" fmla="*/ 158 w 382"/>
                <a:gd name="T13" fmla="*/ 65 h 115"/>
                <a:gd name="T14" fmla="*/ 159 w 382"/>
                <a:gd name="T15" fmla="*/ 65 h 115"/>
                <a:gd name="T16" fmla="*/ 379 w 382"/>
                <a:gd name="T17" fmla="*/ 26 h 115"/>
                <a:gd name="T18" fmla="*/ 382 w 382"/>
                <a:gd name="T19" fmla="*/ 23 h 115"/>
                <a:gd name="T20" fmla="*/ 379 w 382"/>
                <a:gd name="T21" fmla="*/ 20 h 115"/>
                <a:gd name="T22" fmla="*/ 191 w 382"/>
                <a:gd name="T23" fmla="*/ 0 h 115"/>
                <a:gd name="T24" fmla="*/ 190 w 382"/>
                <a:gd name="T25" fmla="*/ 0 h 115"/>
                <a:gd name="T26" fmla="*/ 3 w 382"/>
                <a:gd name="T27" fmla="*/ 29 h 115"/>
                <a:gd name="T28" fmla="*/ 3 w 382"/>
                <a:gd name="T29" fmla="*/ 29 h 115"/>
                <a:gd name="T30" fmla="*/ 2 w 382"/>
                <a:gd name="T31" fmla="*/ 29 h 115"/>
                <a:gd name="T32" fmla="*/ 2 w 382"/>
                <a:gd name="T33" fmla="*/ 30 h 115"/>
                <a:gd name="T34" fmla="*/ 2 w 382"/>
                <a:gd name="T35" fmla="*/ 30 h 115"/>
                <a:gd name="T36" fmla="*/ 1 w 382"/>
                <a:gd name="T37" fmla="*/ 30 h 115"/>
                <a:gd name="T38" fmla="*/ 1 w 382"/>
                <a:gd name="T39" fmla="*/ 30 h 115"/>
                <a:gd name="T40" fmla="*/ 1 w 382"/>
                <a:gd name="T41" fmla="*/ 30 h 115"/>
                <a:gd name="T42" fmla="*/ 1 w 382"/>
                <a:gd name="T43" fmla="*/ 30 h 115"/>
                <a:gd name="T44" fmla="*/ 1 w 382"/>
                <a:gd name="T45" fmla="*/ 31 h 115"/>
                <a:gd name="T46" fmla="*/ 0 w 382"/>
                <a:gd name="T47" fmla="*/ 31 h 115"/>
                <a:gd name="T48" fmla="*/ 0 w 382"/>
                <a:gd name="T49" fmla="*/ 31 h 115"/>
                <a:gd name="T50" fmla="*/ 0 w 382"/>
                <a:gd name="T51" fmla="*/ 31 h 115"/>
                <a:gd name="T52" fmla="*/ 0 w 382"/>
                <a:gd name="T53" fmla="*/ 32 h 115"/>
                <a:gd name="T54" fmla="*/ 0 w 382"/>
                <a:gd name="T55" fmla="*/ 32 h 115"/>
                <a:gd name="T56" fmla="*/ 0 w 382"/>
                <a:gd name="T57" fmla="*/ 33 h 115"/>
                <a:gd name="T58" fmla="*/ 0 w 382"/>
                <a:gd name="T59" fmla="*/ 33 h 115"/>
                <a:gd name="T60" fmla="*/ 0 w 382"/>
                <a:gd name="T61" fmla="*/ 33 h 115"/>
                <a:gd name="T62" fmla="*/ 0 w 382"/>
                <a:gd name="T63" fmla="*/ 82 h 115"/>
                <a:gd name="T64" fmla="*/ 3 w 382"/>
                <a:gd name="T65" fmla="*/ 86 h 115"/>
                <a:gd name="T66" fmla="*/ 157 w 382"/>
                <a:gd name="T67" fmla="*/ 115 h 115"/>
                <a:gd name="T68" fmla="*/ 158 w 382"/>
                <a:gd name="T69" fmla="*/ 115 h 115"/>
                <a:gd name="T70" fmla="*/ 159 w 382"/>
                <a:gd name="T71" fmla="*/ 115 h 115"/>
                <a:gd name="T72" fmla="*/ 379 w 382"/>
                <a:gd name="T73" fmla="*/ 76 h 115"/>
                <a:gd name="T74" fmla="*/ 381 w 382"/>
                <a:gd name="T75" fmla="*/ 7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82" h="115">
                  <a:moveTo>
                    <a:pt x="381" y="72"/>
                  </a:moveTo>
                  <a:cubicBezTo>
                    <a:pt x="381" y="71"/>
                    <a:pt x="379" y="69"/>
                    <a:pt x="378" y="70"/>
                  </a:cubicBezTo>
                  <a:cubicBezTo>
                    <a:pt x="158" y="109"/>
                    <a:pt x="158" y="109"/>
                    <a:pt x="158" y="109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157" y="65"/>
                    <a:pt x="157" y="65"/>
                    <a:pt x="157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58" y="65"/>
                    <a:pt x="158" y="65"/>
                    <a:pt x="159" y="65"/>
                  </a:cubicBezTo>
                  <a:cubicBezTo>
                    <a:pt x="379" y="26"/>
                    <a:pt x="379" y="26"/>
                    <a:pt x="379" y="26"/>
                  </a:cubicBezTo>
                  <a:cubicBezTo>
                    <a:pt x="380" y="26"/>
                    <a:pt x="382" y="25"/>
                    <a:pt x="382" y="23"/>
                  </a:cubicBezTo>
                  <a:cubicBezTo>
                    <a:pt x="381" y="21"/>
                    <a:pt x="380" y="20"/>
                    <a:pt x="379" y="2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1" y="0"/>
                    <a:pt x="190" y="0"/>
                    <a:pt x="190" y="0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30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0"/>
                    <a:pt x="1" y="31"/>
                    <a:pt x="1" y="31"/>
                  </a:cubicBezTo>
                  <a:cubicBezTo>
                    <a:pt x="1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4"/>
                    <a:pt x="1" y="85"/>
                    <a:pt x="3" y="86"/>
                  </a:cubicBezTo>
                  <a:cubicBezTo>
                    <a:pt x="157" y="115"/>
                    <a:pt x="157" y="115"/>
                    <a:pt x="157" y="115"/>
                  </a:cubicBezTo>
                  <a:cubicBezTo>
                    <a:pt x="158" y="115"/>
                    <a:pt x="158" y="115"/>
                    <a:pt x="158" y="115"/>
                  </a:cubicBezTo>
                  <a:cubicBezTo>
                    <a:pt x="158" y="115"/>
                    <a:pt x="158" y="115"/>
                    <a:pt x="159" y="115"/>
                  </a:cubicBezTo>
                  <a:cubicBezTo>
                    <a:pt x="379" y="76"/>
                    <a:pt x="379" y="76"/>
                    <a:pt x="379" y="76"/>
                  </a:cubicBezTo>
                  <a:cubicBezTo>
                    <a:pt x="381" y="76"/>
                    <a:pt x="382" y="74"/>
                    <a:pt x="381" y="72"/>
                  </a:cubicBezTo>
                  <a:close/>
                </a:path>
              </a:pathLst>
            </a:custGeom>
            <a:solidFill>
              <a:srgbClr val="7BA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ïṡ1íḋé"/>
            <p:cNvSpPr/>
            <p:nvPr/>
          </p:nvSpPr>
          <p:spPr bwMode="auto">
            <a:xfrm>
              <a:off x="3966369" y="5094287"/>
              <a:ext cx="1587500" cy="292100"/>
            </a:xfrm>
            <a:custGeom>
              <a:avLst/>
              <a:gdLst>
                <a:gd name="T0" fmla="*/ 141 w 141"/>
                <a:gd name="T1" fmla="*/ 26 h 26"/>
                <a:gd name="T2" fmla="*/ 71 w 141"/>
                <a:gd name="T3" fmla="*/ 12 h 26"/>
                <a:gd name="T4" fmla="*/ 0 w 141"/>
                <a:gd name="T5" fmla="*/ 0 h 26"/>
                <a:gd name="T6" fmla="*/ 71 w 141"/>
                <a:gd name="T7" fmla="*/ 14 h 26"/>
                <a:gd name="T8" fmla="*/ 141 w 141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26">
                  <a:moveTo>
                    <a:pt x="141" y="26"/>
                  </a:moveTo>
                  <a:cubicBezTo>
                    <a:pt x="141" y="25"/>
                    <a:pt x="110" y="19"/>
                    <a:pt x="71" y="12"/>
                  </a:cubicBezTo>
                  <a:cubicBezTo>
                    <a:pt x="32" y="5"/>
                    <a:pt x="0" y="0"/>
                    <a:pt x="0" y="0"/>
                  </a:cubicBezTo>
                  <a:cubicBezTo>
                    <a:pt x="0" y="1"/>
                    <a:pt x="32" y="7"/>
                    <a:pt x="71" y="14"/>
                  </a:cubicBezTo>
                  <a:cubicBezTo>
                    <a:pt x="110" y="21"/>
                    <a:pt x="141" y="26"/>
                    <a:pt x="141" y="26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í$1íḋè"/>
            <p:cNvSpPr/>
            <p:nvPr/>
          </p:nvSpPr>
          <p:spPr bwMode="auto">
            <a:xfrm>
              <a:off x="3966369" y="4981575"/>
              <a:ext cx="1587500" cy="303213"/>
            </a:xfrm>
            <a:custGeom>
              <a:avLst/>
              <a:gdLst>
                <a:gd name="T0" fmla="*/ 141 w 141"/>
                <a:gd name="T1" fmla="*/ 26 h 27"/>
                <a:gd name="T2" fmla="*/ 71 w 141"/>
                <a:gd name="T3" fmla="*/ 12 h 27"/>
                <a:gd name="T4" fmla="*/ 0 w 141"/>
                <a:gd name="T5" fmla="*/ 1 h 27"/>
                <a:gd name="T6" fmla="*/ 71 w 141"/>
                <a:gd name="T7" fmla="*/ 15 h 27"/>
                <a:gd name="T8" fmla="*/ 141 w 141"/>
                <a:gd name="T9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27">
                  <a:moveTo>
                    <a:pt x="141" y="26"/>
                  </a:moveTo>
                  <a:cubicBezTo>
                    <a:pt x="141" y="25"/>
                    <a:pt x="110" y="19"/>
                    <a:pt x="71" y="12"/>
                  </a:cubicBezTo>
                  <a:cubicBezTo>
                    <a:pt x="32" y="5"/>
                    <a:pt x="0" y="0"/>
                    <a:pt x="0" y="1"/>
                  </a:cubicBezTo>
                  <a:cubicBezTo>
                    <a:pt x="0" y="2"/>
                    <a:pt x="32" y="8"/>
                    <a:pt x="71" y="15"/>
                  </a:cubicBezTo>
                  <a:cubicBezTo>
                    <a:pt x="110" y="22"/>
                    <a:pt x="141" y="27"/>
                    <a:pt x="141" y="26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iṧľídè"/>
            <p:cNvSpPr/>
            <p:nvPr/>
          </p:nvSpPr>
          <p:spPr bwMode="auto">
            <a:xfrm>
              <a:off x="3966369" y="4879975"/>
              <a:ext cx="1587500" cy="303213"/>
            </a:xfrm>
            <a:custGeom>
              <a:avLst/>
              <a:gdLst>
                <a:gd name="T0" fmla="*/ 141 w 141"/>
                <a:gd name="T1" fmla="*/ 26 h 27"/>
                <a:gd name="T2" fmla="*/ 71 w 141"/>
                <a:gd name="T3" fmla="*/ 12 h 27"/>
                <a:gd name="T4" fmla="*/ 0 w 141"/>
                <a:gd name="T5" fmla="*/ 1 h 27"/>
                <a:gd name="T6" fmla="*/ 71 w 141"/>
                <a:gd name="T7" fmla="*/ 15 h 27"/>
                <a:gd name="T8" fmla="*/ 141 w 141"/>
                <a:gd name="T9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27">
                  <a:moveTo>
                    <a:pt x="141" y="26"/>
                  </a:moveTo>
                  <a:cubicBezTo>
                    <a:pt x="141" y="25"/>
                    <a:pt x="110" y="19"/>
                    <a:pt x="71" y="12"/>
                  </a:cubicBezTo>
                  <a:cubicBezTo>
                    <a:pt x="32" y="5"/>
                    <a:pt x="0" y="0"/>
                    <a:pt x="0" y="1"/>
                  </a:cubicBezTo>
                  <a:cubicBezTo>
                    <a:pt x="0" y="1"/>
                    <a:pt x="32" y="8"/>
                    <a:pt x="71" y="15"/>
                  </a:cubicBezTo>
                  <a:cubicBezTo>
                    <a:pt x="110" y="22"/>
                    <a:pt x="141" y="27"/>
                    <a:pt x="141" y="26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iṧľíďê"/>
            <p:cNvSpPr/>
            <p:nvPr/>
          </p:nvSpPr>
          <p:spPr bwMode="auto">
            <a:xfrm>
              <a:off x="3966369" y="4765675"/>
              <a:ext cx="1587500" cy="304800"/>
            </a:xfrm>
            <a:custGeom>
              <a:avLst/>
              <a:gdLst>
                <a:gd name="T0" fmla="*/ 141 w 141"/>
                <a:gd name="T1" fmla="*/ 26 h 27"/>
                <a:gd name="T2" fmla="*/ 71 w 141"/>
                <a:gd name="T3" fmla="*/ 12 h 27"/>
                <a:gd name="T4" fmla="*/ 0 w 141"/>
                <a:gd name="T5" fmla="*/ 1 h 27"/>
                <a:gd name="T6" fmla="*/ 71 w 141"/>
                <a:gd name="T7" fmla="*/ 15 h 27"/>
                <a:gd name="T8" fmla="*/ 141 w 141"/>
                <a:gd name="T9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27">
                  <a:moveTo>
                    <a:pt x="141" y="26"/>
                  </a:moveTo>
                  <a:cubicBezTo>
                    <a:pt x="141" y="26"/>
                    <a:pt x="110" y="19"/>
                    <a:pt x="71" y="12"/>
                  </a:cubicBezTo>
                  <a:cubicBezTo>
                    <a:pt x="32" y="6"/>
                    <a:pt x="0" y="0"/>
                    <a:pt x="0" y="1"/>
                  </a:cubicBezTo>
                  <a:cubicBezTo>
                    <a:pt x="0" y="2"/>
                    <a:pt x="32" y="8"/>
                    <a:pt x="71" y="15"/>
                  </a:cubicBezTo>
                  <a:cubicBezTo>
                    <a:pt x="110" y="22"/>
                    <a:pt x="141" y="27"/>
                    <a:pt x="141" y="26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îṥḷíḑe"/>
            <p:cNvSpPr/>
            <p:nvPr/>
          </p:nvSpPr>
          <p:spPr bwMode="auto">
            <a:xfrm>
              <a:off x="5690394" y="4946650"/>
              <a:ext cx="2365375" cy="452438"/>
            </a:xfrm>
            <a:custGeom>
              <a:avLst/>
              <a:gdLst>
                <a:gd name="T0" fmla="*/ 210 w 210"/>
                <a:gd name="T1" fmla="*/ 1 h 40"/>
                <a:gd name="T2" fmla="*/ 105 w 210"/>
                <a:gd name="T3" fmla="*/ 19 h 40"/>
                <a:gd name="T4" fmla="*/ 0 w 210"/>
                <a:gd name="T5" fmla="*/ 40 h 40"/>
                <a:gd name="T6" fmla="*/ 105 w 210"/>
                <a:gd name="T7" fmla="*/ 22 h 40"/>
                <a:gd name="T8" fmla="*/ 210 w 210"/>
                <a:gd name="T9" fmla="*/ 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40">
                  <a:moveTo>
                    <a:pt x="210" y="1"/>
                  </a:moveTo>
                  <a:cubicBezTo>
                    <a:pt x="210" y="0"/>
                    <a:pt x="163" y="8"/>
                    <a:pt x="105" y="19"/>
                  </a:cubicBezTo>
                  <a:cubicBezTo>
                    <a:pt x="47" y="30"/>
                    <a:pt x="0" y="39"/>
                    <a:pt x="0" y="40"/>
                  </a:cubicBezTo>
                  <a:cubicBezTo>
                    <a:pt x="0" y="40"/>
                    <a:pt x="47" y="32"/>
                    <a:pt x="105" y="22"/>
                  </a:cubicBezTo>
                  <a:cubicBezTo>
                    <a:pt x="163" y="11"/>
                    <a:pt x="210" y="2"/>
                    <a:pt x="210" y="1"/>
                  </a:cubicBezTo>
                  <a:close/>
                </a:path>
              </a:pathLst>
            </a:custGeom>
            <a:solidFill>
              <a:srgbClr val="DDD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ïṣļîḑê"/>
            <p:cNvSpPr/>
            <p:nvPr/>
          </p:nvSpPr>
          <p:spPr bwMode="auto">
            <a:xfrm>
              <a:off x="5690394" y="4845050"/>
              <a:ext cx="2365375" cy="452438"/>
            </a:xfrm>
            <a:custGeom>
              <a:avLst/>
              <a:gdLst>
                <a:gd name="T0" fmla="*/ 210 w 210"/>
                <a:gd name="T1" fmla="*/ 1 h 40"/>
                <a:gd name="T2" fmla="*/ 105 w 210"/>
                <a:gd name="T3" fmla="*/ 19 h 40"/>
                <a:gd name="T4" fmla="*/ 0 w 210"/>
                <a:gd name="T5" fmla="*/ 39 h 40"/>
                <a:gd name="T6" fmla="*/ 105 w 210"/>
                <a:gd name="T7" fmla="*/ 21 h 40"/>
                <a:gd name="T8" fmla="*/ 210 w 210"/>
                <a:gd name="T9" fmla="*/ 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40">
                  <a:moveTo>
                    <a:pt x="210" y="1"/>
                  </a:moveTo>
                  <a:cubicBezTo>
                    <a:pt x="210" y="0"/>
                    <a:pt x="163" y="8"/>
                    <a:pt x="105" y="19"/>
                  </a:cubicBezTo>
                  <a:cubicBezTo>
                    <a:pt x="47" y="29"/>
                    <a:pt x="0" y="39"/>
                    <a:pt x="0" y="39"/>
                  </a:cubicBezTo>
                  <a:cubicBezTo>
                    <a:pt x="0" y="40"/>
                    <a:pt x="47" y="32"/>
                    <a:pt x="105" y="21"/>
                  </a:cubicBezTo>
                  <a:cubicBezTo>
                    <a:pt x="163" y="11"/>
                    <a:pt x="210" y="2"/>
                    <a:pt x="210" y="1"/>
                  </a:cubicBezTo>
                  <a:close/>
                </a:path>
              </a:pathLst>
            </a:custGeom>
            <a:solidFill>
              <a:srgbClr val="DDD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" name="îṥlïḍè"/>
            <p:cNvSpPr/>
            <p:nvPr/>
          </p:nvSpPr>
          <p:spPr bwMode="auto">
            <a:xfrm>
              <a:off x="5690394" y="4743450"/>
              <a:ext cx="2365375" cy="452438"/>
            </a:xfrm>
            <a:custGeom>
              <a:avLst/>
              <a:gdLst>
                <a:gd name="T0" fmla="*/ 210 w 210"/>
                <a:gd name="T1" fmla="*/ 0 h 40"/>
                <a:gd name="T2" fmla="*/ 105 w 210"/>
                <a:gd name="T3" fmla="*/ 18 h 40"/>
                <a:gd name="T4" fmla="*/ 0 w 210"/>
                <a:gd name="T5" fmla="*/ 39 h 40"/>
                <a:gd name="T6" fmla="*/ 105 w 210"/>
                <a:gd name="T7" fmla="*/ 21 h 40"/>
                <a:gd name="T8" fmla="*/ 210 w 21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40">
                  <a:moveTo>
                    <a:pt x="210" y="0"/>
                  </a:moveTo>
                  <a:cubicBezTo>
                    <a:pt x="210" y="0"/>
                    <a:pt x="163" y="8"/>
                    <a:pt x="105" y="18"/>
                  </a:cubicBezTo>
                  <a:cubicBezTo>
                    <a:pt x="47" y="29"/>
                    <a:pt x="0" y="38"/>
                    <a:pt x="0" y="39"/>
                  </a:cubicBezTo>
                  <a:cubicBezTo>
                    <a:pt x="0" y="40"/>
                    <a:pt x="47" y="32"/>
                    <a:pt x="105" y="21"/>
                  </a:cubicBezTo>
                  <a:cubicBezTo>
                    <a:pt x="163" y="10"/>
                    <a:pt x="210" y="1"/>
                    <a:pt x="210" y="0"/>
                  </a:cubicBezTo>
                  <a:close/>
                </a:path>
              </a:pathLst>
            </a:custGeom>
            <a:solidFill>
              <a:srgbClr val="DDD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îslïḋê"/>
            <p:cNvSpPr/>
            <p:nvPr/>
          </p:nvSpPr>
          <p:spPr bwMode="auto">
            <a:xfrm>
              <a:off x="5690394" y="4630737"/>
              <a:ext cx="2365375" cy="452438"/>
            </a:xfrm>
            <a:custGeom>
              <a:avLst/>
              <a:gdLst>
                <a:gd name="T0" fmla="*/ 210 w 210"/>
                <a:gd name="T1" fmla="*/ 1 h 40"/>
                <a:gd name="T2" fmla="*/ 105 w 210"/>
                <a:gd name="T3" fmla="*/ 19 h 40"/>
                <a:gd name="T4" fmla="*/ 0 w 210"/>
                <a:gd name="T5" fmla="*/ 40 h 40"/>
                <a:gd name="T6" fmla="*/ 105 w 210"/>
                <a:gd name="T7" fmla="*/ 22 h 40"/>
                <a:gd name="T8" fmla="*/ 210 w 210"/>
                <a:gd name="T9" fmla="*/ 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40">
                  <a:moveTo>
                    <a:pt x="210" y="1"/>
                  </a:moveTo>
                  <a:cubicBezTo>
                    <a:pt x="210" y="0"/>
                    <a:pt x="163" y="8"/>
                    <a:pt x="105" y="19"/>
                  </a:cubicBezTo>
                  <a:cubicBezTo>
                    <a:pt x="47" y="30"/>
                    <a:pt x="0" y="39"/>
                    <a:pt x="0" y="40"/>
                  </a:cubicBezTo>
                  <a:cubicBezTo>
                    <a:pt x="0" y="40"/>
                    <a:pt x="47" y="32"/>
                    <a:pt x="105" y="22"/>
                  </a:cubicBezTo>
                  <a:cubicBezTo>
                    <a:pt x="163" y="11"/>
                    <a:pt x="210" y="2"/>
                    <a:pt x="210" y="1"/>
                  </a:cubicBezTo>
                  <a:close/>
                </a:path>
              </a:pathLst>
            </a:custGeom>
            <a:solidFill>
              <a:srgbClr val="DDD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îŝḷiḋê"/>
            <p:cNvSpPr/>
            <p:nvPr/>
          </p:nvSpPr>
          <p:spPr bwMode="auto">
            <a:xfrm>
              <a:off x="4090194" y="3965575"/>
              <a:ext cx="1735138" cy="901700"/>
            </a:xfrm>
            <a:custGeom>
              <a:avLst/>
              <a:gdLst>
                <a:gd name="T0" fmla="*/ 1093 w 1093"/>
                <a:gd name="T1" fmla="*/ 568 h 568"/>
                <a:gd name="T2" fmla="*/ 0 w 1093"/>
                <a:gd name="T3" fmla="*/ 355 h 568"/>
                <a:gd name="T4" fmla="*/ 0 w 1093"/>
                <a:gd name="T5" fmla="*/ 0 h 568"/>
                <a:gd name="T6" fmla="*/ 1093 w 1093"/>
                <a:gd name="T7" fmla="*/ 213 h 568"/>
                <a:gd name="T8" fmla="*/ 1093 w 1093"/>
                <a:gd name="T9" fmla="*/ 568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3" h="568">
                  <a:moveTo>
                    <a:pt x="1093" y="568"/>
                  </a:moveTo>
                  <a:lnTo>
                    <a:pt x="0" y="355"/>
                  </a:lnTo>
                  <a:lnTo>
                    <a:pt x="0" y="0"/>
                  </a:lnTo>
                  <a:lnTo>
                    <a:pt x="1093" y="213"/>
                  </a:lnTo>
                  <a:lnTo>
                    <a:pt x="1093" y="568"/>
                  </a:lnTo>
                  <a:close/>
                </a:path>
              </a:pathLst>
            </a:custGeom>
            <a:solidFill>
              <a:srgbClr val="DDD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ïṡļiḑé"/>
            <p:cNvSpPr/>
            <p:nvPr/>
          </p:nvSpPr>
          <p:spPr bwMode="auto">
            <a:xfrm>
              <a:off x="5825332" y="3886200"/>
              <a:ext cx="2389188" cy="981075"/>
            </a:xfrm>
            <a:custGeom>
              <a:avLst/>
              <a:gdLst>
                <a:gd name="T0" fmla="*/ 0 w 1505"/>
                <a:gd name="T1" fmla="*/ 618 h 618"/>
                <a:gd name="T2" fmla="*/ 1505 w 1505"/>
                <a:gd name="T3" fmla="*/ 348 h 618"/>
                <a:gd name="T4" fmla="*/ 1505 w 1505"/>
                <a:gd name="T5" fmla="*/ 0 h 618"/>
                <a:gd name="T6" fmla="*/ 0 w 1505"/>
                <a:gd name="T7" fmla="*/ 263 h 618"/>
                <a:gd name="T8" fmla="*/ 0 w 1505"/>
                <a:gd name="T9" fmla="*/ 618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5" h="618">
                  <a:moveTo>
                    <a:pt x="0" y="618"/>
                  </a:moveTo>
                  <a:lnTo>
                    <a:pt x="1505" y="348"/>
                  </a:lnTo>
                  <a:lnTo>
                    <a:pt x="1505" y="0"/>
                  </a:lnTo>
                  <a:lnTo>
                    <a:pt x="0" y="263"/>
                  </a:lnTo>
                  <a:lnTo>
                    <a:pt x="0" y="6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" name="ïsļiḑé"/>
            <p:cNvSpPr/>
            <p:nvPr/>
          </p:nvSpPr>
          <p:spPr bwMode="auto">
            <a:xfrm>
              <a:off x="4044157" y="3592512"/>
              <a:ext cx="4305300" cy="1309688"/>
            </a:xfrm>
            <a:custGeom>
              <a:avLst/>
              <a:gdLst>
                <a:gd name="T0" fmla="*/ 382 w 382"/>
                <a:gd name="T1" fmla="*/ 73 h 116"/>
                <a:gd name="T2" fmla="*/ 378 w 382"/>
                <a:gd name="T3" fmla="*/ 70 h 116"/>
                <a:gd name="T4" fmla="*/ 159 w 382"/>
                <a:gd name="T5" fmla="*/ 109 h 116"/>
                <a:gd name="T6" fmla="*/ 7 w 382"/>
                <a:gd name="T7" fmla="*/ 80 h 116"/>
                <a:gd name="T8" fmla="*/ 7 w 382"/>
                <a:gd name="T9" fmla="*/ 37 h 116"/>
                <a:gd name="T10" fmla="*/ 158 w 382"/>
                <a:gd name="T11" fmla="*/ 66 h 116"/>
                <a:gd name="T12" fmla="*/ 158 w 382"/>
                <a:gd name="T13" fmla="*/ 66 h 116"/>
                <a:gd name="T14" fmla="*/ 159 w 382"/>
                <a:gd name="T15" fmla="*/ 66 h 116"/>
                <a:gd name="T16" fmla="*/ 379 w 382"/>
                <a:gd name="T17" fmla="*/ 27 h 116"/>
                <a:gd name="T18" fmla="*/ 382 w 382"/>
                <a:gd name="T19" fmla="*/ 23 h 116"/>
                <a:gd name="T20" fmla="*/ 379 w 382"/>
                <a:gd name="T21" fmla="*/ 20 h 116"/>
                <a:gd name="T22" fmla="*/ 192 w 382"/>
                <a:gd name="T23" fmla="*/ 0 h 116"/>
                <a:gd name="T24" fmla="*/ 191 w 382"/>
                <a:gd name="T25" fmla="*/ 0 h 116"/>
                <a:gd name="T26" fmla="*/ 3 w 382"/>
                <a:gd name="T27" fmla="*/ 30 h 116"/>
                <a:gd name="T28" fmla="*/ 3 w 382"/>
                <a:gd name="T29" fmla="*/ 30 h 116"/>
                <a:gd name="T30" fmla="*/ 3 w 382"/>
                <a:gd name="T31" fmla="*/ 30 h 116"/>
                <a:gd name="T32" fmla="*/ 2 w 382"/>
                <a:gd name="T33" fmla="*/ 30 h 116"/>
                <a:gd name="T34" fmla="*/ 2 w 382"/>
                <a:gd name="T35" fmla="*/ 30 h 116"/>
                <a:gd name="T36" fmla="*/ 2 w 382"/>
                <a:gd name="T37" fmla="*/ 30 h 116"/>
                <a:gd name="T38" fmla="*/ 2 w 382"/>
                <a:gd name="T39" fmla="*/ 30 h 116"/>
                <a:gd name="T40" fmla="*/ 1 w 382"/>
                <a:gd name="T41" fmla="*/ 31 h 116"/>
                <a:gd name="T42" fmla="*/ 1 w 382"/>
                <a:gd name="T43" fmla="*/ 31 h 116"/>
                <a:gd name="T44" fmla="*/ 1 w 382"/>
                <a:gd name="T45" fmla="*/ 31 h 116"/>
                <a:gd name="T46" fmla="*/ 1 w 382"/>
                <a:gd name="T47" fmla="*/ 31 h 116"/>
                <a:gd name="T48" fmla="*/ 1 w 382"/>
                <a:gd name="T49" fmla="*/ 32 h 116"/>
                <a:gd name="T50" fmla="*/ 1 w 382"/>
                <a:gd name="T51" fmla="*/ 32 h 116"/>
                <a:gd name="T52" fmla="*/ 1 w 382"/>
                <a:gd name="T53" fmla="*/ 32 h 116"/>
                <a:gd name="T54" fmla="*/ 0 w 382"/>
                <a:gd name="T55" fmla="*/ 32 h 116"/>
                <a:gd name="T56" fmla="*/ 0 w 382"/>
                <a:gd name="T57" fmla="*/ 33 h 116"/>
                <a:gd name="T58" fmla="*/ 0 w 382"/>
                <a:gd name="T59" fmla="*/ 33 h 116"/>
                <a:gd name="T60" fmla="*/ 0 w 382"/>
                <a:gd name="T61" fmla="*/ 33 h 116"/>
                <a:gd name="T62" fmla="*/ 0 w 382"/>
                <a:gd name="T63" fmla="*/ 83 h 116"/>
                <a:gd name="T64" fmla="*/ 3 w 382"/>
                <a:gd name="T65" fmla="*/ 86 h 116"/>
                <a:gd name="T66" fmla="*/ 158 w 382"/>
                <a:gd name="T67" fmla="*/ 116 h 116"/>
                <a:gd name="T68" fmla="*/ 158 w 382"/>
                <a:gd name="T69" fmla="*/ 116 h 116"/>
                <a:gd name="T70" fmla="*/ 159 w 382"/>
                <a:gd name="T71" fmla="*/ 116 h 116"/>
                <a:gd name="T72" fmla="*/ 379 w 382"/>
                <a:gd name="T73" fmla="*/ 77 h 116"/>
                <a:gd name="T74" fmla="*/ 382 w 382"/>
                <a:gd name="T75" fmla="*/ 7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82" h="116">
                  <a:moveTo>
                    <a:pt x="382" y="73"/>
                  </a:moveTo>
                  <a:cubicBezTo>
                    <a:pt x="382" y="71"/>
                    <a:pt x="380" y="70"/>
                    <a:pt x="378" y="70"/>
                  </a:cubicBezTo>
                  <a:cubicBezTo>
                    <a:pt x="159" y="109"/>
                    <a:pt x="159" y="109"/>
                    <a:pt x="159" y="109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158" y="66"/>
                    <a:pt x="158" y="66"/>
                    <a:pt x="158" y="66"/>
                  </a:cubicBezTo>
                  <a:cubicBezTo>
                    <a:pt x="158" y="66"/>
                    <a:pt x="158" y="66"/>
                    <a:pt x="158" y="66"/>
                  </a:cubicBezTo>
                  <a:cubicBezTo>
                    <a:pt x="159" y="66"/>
                    <a:pt x="159" y="66"/>
                    <a:pt x="159" y="66"/>
                  </a:cubicBezTo>
                  <a:cubicBezTo>
                    <a:pt x="379" y="27"/>
                    <a:pt x="379" y="27"/>
                    <a:pt x="379" y="27"/>
                  </a:cubicBezTo>
                  <a:cubicBezTo>
                    <a:pt x="381" y="26"/>
                    <a:pt x="382" y="25"/>
                    <a:pt x="382" y="23"/>
                  </a:cubicBezTo>
                  <a:cubicBezTo>
                    <a:pt x="382" y="22"/>
                    <a:pt x="381" y="21"/>
                    <a:pt x="379" y="2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1"/>
                    <a:pt x="1" y="3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1"/>
                    <a:pt x="1" y="31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4"/>
                    <a:pt x="2" y="86"/>
                    <a:pt x="3" y="86"/>
                  </a:cubicBezTo>
                  <a:cubicBezTo>
                    <a:pt x="158" y="116"/>
                    <a:pt x="158" y="116"/>
                    <a:pt x="158" y="116"/>
                  </a:cubicBezTo>
                  <a:cubicBezTo>
                    <a:pt x="158" y="116"/>
                    <a:pt x="158" y="116"/>
                    <a:pt x="158" y="116"/>
                  </a:cubicBezTo>
                  <a:cubicBezTo>
                    <a:pt x="159" y="116"/>
                    <a:pt x="159" y="116"/>
                    <a:pt x="159" y="116"/>
                  </a:cubicBezTo>
                  <a:cubicBezTo>
                    <a:pt x="379" y="77"/>
                    <a:pt x="379" y="77"/>
                    <a:pt x="379" y="77"/>
                  </a:cubicBezTo>
                  <a:cubicBezTo>
                    <a:pt x="381" y="76"/>
                    <a:pt x="382" y="75"/>
                    <a:pt x="382" y="73"/>
                  </a:cubicBezTo>
                  <a:close/>
                </a:path>
              </a:pathLst>
            </a:custGeom>
            <a:solidFill>
              <a:srgbClr val="B7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4" name="ïṩlîḑè"/>
            <p:cNvSpPr/>
            <p:nvPr/>
          </p:nvSpPr>
          <p:spPr bwMode="auto">
            <a:xfrm>
              <a:off x="4179094" y="4427537"/>
              <a:ext cx="1577975" cy="304800"/>
            </a:xfrm>
            <a:custGeom>
              <a:avLst/>
              <a:gdLst>
                <a:gd name="T0" fmla="*/ 140 w 140"/>
                <a:gd name="T1" fmla="*/ 26 h 27"/>
                <a:gd name="T2" fmla="*/ 70 w 140"/>
                <a:gd name="T3" fmla="*/ 12 h 27"/>
                <a:gd name="T4" fmla="*/ 0 w 140"/>
                <a:gd name="T5" fmla="*/ 1 h 27"/>
                <a:gd name="T6" fmla="*/ 70 w 140"/>
                <a:gd name="T7" fmla="*/ 15 h 27"/>
                <a:gd name="T8" fmla="*/ 140 w 140"/>
                <a:gd name="T9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27">
                  <a:moveTo>
                    <a:pt x="140" y="26"/>
                  </a:moveTo>
                  <a:cubicBezTo>
                    <a:pt x="140" y="25"/>
                    <a:pt x="109" y="19"/>
                    <a:pt x="70" y="12"/>
                  </a:cubicBezTo>
                  <a:cubicBezTo>
                    <a:pt x="31" y="5"/>
                    <a:pt x="0" y="0"/>
                    <a:pt x="0" y="1"/>
                  </a:cubicBezTo>
                  <a:cubicBezTo>
                    <a:pt x="0" y="2"/>
                    <a:pt x="31" y="8"/>
                    <a:pt x="70" y="15"/>
                  </a:cubicBezTo>
                  <a:cubicBezTo>
                    <a:pt x="109" y="22"/>
                    <a:pt x="140" y="27"/>
                    <a:pt x="140" y="26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" name="iṡľiďé"/>
            <p:cNvSpPr/>
            <p:nvPr/>
          </p:nvSpPr>
          <p:spPr bwMode="auto">
            <a:xfrm>
              <a:off x="4179094" y="4325937"/>
              <a:ext cx="1577975" cy="293688"/>
            </a:xfrm>
            <a:custGeom>
              <a:avLst/>
              <a:gdLst>
                <a:gd name="T0" fmla="*/ 140 w 140"/>
                <a:gd name="T1" fmla="*/ 26 h 26"/>
                <a:gd name="T2" fmla="*/ 70 w 140"/>
                <a:gd name="T3" fmla="*/ 12 h 26"/>
                <a:gd name="T4" fmla="*/ 0 w 140"/>
                <a:gd name="T5" fmla="*/ 0 h 26"/>
                <a:gd name="T6" fmla="*/ 70 w 140"/>
                <a:gd name="T7" fmla="*/ 14 h 26"/>
                <a:gd name="T8" fmla="*/ 140 w 140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26">
                  <a:moveTo>
                    <a:pt x="140" y="26"/>
                  </a:moveTo>
                  <a:cubicBezTo>
                    <a:pt x="140" y="25"/>
                    <a:pt x="109" y="19"/>
                    <a:pt x="70" y="12"/>
                  </a:cubicBezTo>
                  <a:cubicBezTo>
                    <a:pt x="31" y="5"/>
                    <a:pt x="0" y="0"/>
                    <a:pt x="0" y="0"/>
                  </a:cubicBezTo>
                  <a:cubicBezTo>
                    <a:pt x="0" y="1"/>
                    <a:pt x="31" y="7"/>
                    <a:pt x="70" y="14"/>
                  </a:cubicBezTo>
                  <a:cubicBezTo>
                    <a:pt x="109" y="21"/>
                    <a:pt x="140" y="26"/>
                    <a:pt x="140" y="26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" name="îṧlïḓê"/>
            <p:cNvSpPr/>
            <p:nvPr/>
          </p:nvSpPr>
          <p:spPr bwMode="auto">
            <a:xfrm>
              <a:off x="4179094" y="4213225"/>
              <a:ext cx="1577975" cy="304800"/>
            </a:xfrm>
            <a:custGeom>
              <a:avLst/>
              <a:gdLst>
                <a:gd name="T0" fmla="*/ 140 w 140"/>
                <a:gd name="T1" fmla="*/ 26 h 27"/>
                <a:gd name="T2" fmla="*/ 70 w 140"/>
                <a:gd name="T3" fmla="*/ 12 h 27"/>
                <a:gd name="T4" fmla="*/ 0 w 140"/>
                <a:gd name="T5" fmla="*/ 1 h 27"/>
                <a:gd name="T6" fmla="*/ 70 w 140"/>
                <a:gd name="T7" fmla="*/ 15 h 27"/>
                <a:gd name="T8" fmla="*/ 140 w 140"/>
                <a:gd name="T9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27">
                  <a:moveTo>
                    <a:pt x="140" y="26"/>
                  </a:moveTo>
                  <a:cubicBezTo>
                    <a:pt x="140" y="26"/>
                    <a:pt x="109" y="19"/>
                    <a:pt x="70" y="12"/>
                  </a:cubicBezTo>
                  <a:cubicBezTo>
                    <a:pt x="31" y="5"/>
                    <a:pt x="0" y="0"/>
                    <a:pt x="0" y="1"/>
                  </a:cubicBezTo>
                  <a:cubicBezTo>
                    <a:pt x="0" y="2"/>
                    <a:pt x="31" y="8"/>
                    <a:pt x="70" y="15"/>
                  </a:cubicBezTo>
                  <a:cubicBezTo>
                    <a:pt x="109" y="22"/>
                    <a:pt x="140" y="27"/>
                    <a:pt x="140" y="26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" name="íṧľîḓe"/>
            <p:cNvSpPr/>
            <p:nvPr/>
          </p:nvSpPr>
          <p:spPr bwMode="auto">
            <a:xfrm>
              <a:off x="4179094" y="4111625"/>
              <a:ext cx="1577975" cy="304800"/>
            </a:xfrm>
            <a:custGeom>
              <a:avLst/>
              <a:gdLst>
                <a:gd name="T0" fmla="*/ 140 w 140"/>
                <a:gd name="T1" fmla="*/ 26 h 27"/>
                <a:gd name="T2" fmla="*/ 70 w 140"/>
                <a:gd name="T3" fmla="*/ 12 h 27"/>
                <a:gd name="T4" fmla="*/ 0 w 140"/>
                <a:gd name="T5" fmla="*/ 1 h 27"/>
                <a:gd name="T6" fmla="*/ 70 w 140"/>
                <a:gd name="T7" fmla="*/ 15 h 27"/>
                <a:gd name="T8" fmla="*/ 140 w 140"/>
                <a:gd name="T9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27">
                  <a:moveTo>
                    <a:pt x="140" y="26"/>
                  </a:moveTo>
                  <a:cubicBezTo>
                    <a:pt x="140" y="25"/>
                    <a:pt x="109" y="19"/>
                    <a:pt x="70" y="12"/>
                  </a:cubicBezTo>
                  <a:cubicBezTo>
                    <a:pt x="31" y="5"/>
                    <a:pt x="0" y="0"/>
                    <a:pt x="0" y="1"/>
                  </a:cubicBezTo>
                  <a:cubicBezTo>
                    <a:pt x="0" y="1"/>
                    <a:pt x="31" y="8"/>
                    <a:pt x="70" y="15"/>
                  </a:cubicBezTo>
                  <a:cubicBezTo>
                    <a:pt x="109" y="22"/>
                    <a:pt x="140" y="27"/>
                    <a:pt x="140" y="26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" name="íṩ1îďe"/>
            <p:cNvSpPr/>
            <p:nvPr/>
          </p:nvSpPr>
          <p:spPr bwMode="auto">
            <a:xfrm>
              <a:off x="5903119" y="4325937"/>
              <a:ext cx="2232025" cy="417513"/>
            </a:xfrm>
            <a:custGeom>
              <a:avLst/>
              <a:gdLst>
                <a:gd name="T0" fmla="*/ 198 w 198"/>
                <a:gd name="T1" fmla="*/ 1 h 37"/>
                <a:gd name="T2" fmla="*/ 99 w 198"/>
                <a:gd name="T3" fmla="*/ 17 h 37"/>
                <a:gd name="T4" fmla="*/ 0 w 198"/>
                <a:gd name="T5" fmla="*/ 36 h 37"/>
                <a:gd name="T6" fmla="*/ 99 w 198"/>
                <a:gd name="T7" fmla="*/ 20 h 37"/>
                <a:gd name="T8" fmla="*/ 198 w 198"/>
                <a:gd name="T9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37">
                  <a:moveTo>
                    <a:pt x="198" y="1"/>
                  </a:moveTo>
                  <a:cubicBezTo>
                    <a:pt x="198" y="0"/>
                    <a:pt x="154" y="7"/>
                    <a:pt x="99" y="17"/>
                  </a:cubicBezTo>
                  <a:cubicBezTo>
                    <a:pt x="44" y="27"/>
                    <a:pt x="0" y="35"/>
                    <a:pt x="0" y="36"/>
                  </a:cubicBezTo>
                  <a:cubicBezTo>
                    <a:pt x="0" y="37"/>
                    <a:pt x="44" y="30"/>
                    <a:pt x="99" y="20"/>
                  </a:cubicBezTo>
                  <a:cubicBezTo>
                    <a:pt x="154" y="10"/>
                    <a:pt x="198" y="1"/>
                    <a:pt x="198" y="1"/>
                  </a:cubicBezTo>
                  <a:close/>
                </a:path>
              </a:pathLst>
            </a:custGeom>
            <a:solidFill>
              <a:srgbClr val="DDD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" name="ïṩļîdê"/>
            <p:cNvSpPr/>
            <p:nvPr/>
          </p:nvSpPr>
          <p:spPr bwMode="auto">
            <a:xfrm>
              <a:off x="5903119" y="4224337"/>
              <a:ext cx="2232025" cy="417513"/>
            </a:xfrm>
            <a:custGeom>
              <a:avLst/>
              <a:gdLst>
                <a:gd name="T0" fmla="*/ 198 w 198"/>
                <a:gd name="T1" fmla="*/ 0 h 37"/>
                <a:gd name="T2" fmla="*/ 99 w 198"/>
                <a:gd name="T3" fmla="*/ 17 h 37"/>
                <a:gd name="T4" fmla="*/ 0 w 198"/>
                <a:gd name="T5" fmla="*/ 36 h 37"/>
                <a:gd name="T6" fmla="*/ 99 w 198"/>
                <a:gd name="T7" fmla="*/ 19 h 37"/>
                <a:gd name="T8" fmla="*/ 198 w 198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37">
                  <a:moveTo>
                    <a:pt x="198" y="0"/>
                  </a:moveTo>
                  <a:cubicBezTo>
                    <a:pt x="198" y="0"/>
                    <a:pt x="154" y="7"/>
                    <a:pt x="99" y="17"/>
                  </a:cubicBezTo>
                  <a:cubicBezTo>
                    <a:pt x="44" y="26"/>
                    <a:pt x="0" y="35"/>
                    <a:pt x="0" y="36"/>
                  </a:cubicBezTo>
                  <a:cubicBezTo>
                    <a:pt x="0" y="37"/>
                    <a:pt x="44" y="29"/>
                    <a:pt x="99" y="19"/>
                  </a:cubicBezTo>
                  <a:cubicBezTo>
                    <a:pt x="154" y="10"/>
                    <a:pt x="198" y="1"/>
                    <a:pt x="198" y="0"/>
                  </a:cubicBezTo>
                  <a:close/>
                </a:path>
              </a:pathLst>
            </a:custGeom>
            <a:solidFill>
              <a:srgbClr val="DDD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îş1iďê"/>
            <p:cNvSpPr/>
            <p:nvPr/>
          </p:nvSpPr>
          <p:spPr bwMode="auto">
            <a:xfrm>
              <a:off x="5903119" y="4111625"/>
              <a:ext cx="2232025" cy="417513"/>
            </a:xfrm>
            <a:custGeom>
              <a:avLst/>
              <a:gdLst>
                <a:gd name="T0" fmla="*/ 198 w 198"/>
                <a:gd name="T1" fmla="*/ 1 h 37"/>
                <a:gd name="T2" fmla="*/ 99 w 198"/>
                <a:gd name="T3" fmla="*/ 17 h 37"/>
                <a:gd name="T4" fmla="*/ 0 w 198"/>
                <a:gd name="T5" fmla="*/ 36 h 37"/>
                <a:gd name="T6" fmla="*/ 99 w 198"/>
                <a:gd name="T7" fmla="*/ 20 h 37"/>
                <a:gd name="T8" fmla="*/ 198 w 198"/>
                <a:gd name="T9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37">
                  <a:moveTo>
                    <a:pt x="198" y="1"/>
                  </a:moveTo>
                  <a:cubicBezTo>
                    <a:pt x="198" y="0"/>
                    <a:pt x="154" y="7"/>
                    <a:pt x="99" y="17"/>
                  </a:cubicBezTo>
                  <a:cubicBezTo>
                    <a:pt x="44" y="27"/>
                    <a:pt x="0" y="36"/>
                    <a:pt x="0" y="36"/>
                  </a:cubicBezTo>
                  <a:cubicBezTo>
                    <a:pt x="0" y="37"/>
                    <a:pt x="44" y="30"/>
                    <a:pt x="99" y="20"/>
                  </a:cubicBezTo>
                  <a:cubicBezTo>
                    <a:pt x="154" y="10"/>
                    <a:pt x="198" y="2"/>
                    <a:pt x="198" y="1"/>
                  </a:cubicBezTo>
                  <a:close/>
                </a:path>
              </a:pathLst>
            </a:custGeom>
            <a:solidFill>
              <a:srgbClr val="DDD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" name="íṧļïḓê"/>
            <p:cNvSpPr/>
            <p:nvPr/>
          </p:nvSpPr>
          <p:spPr bwMode="auto">
            <a:xfrm>
              <a:off x="5903119" y="4010025"/>
              <a:ext cx="2232025" cy="417513"/>
            </a:xfrm>
            <a:custGeom>
              <a:avLst/>
              <a:gdLst>
                <a:gd name="T0" fmla="*/ 198 w 198"/>
                <a:gd name="T1" fmla="*/ 1 h 37"/>
                <a:gd name="T2" fmla="*/ 99 w 198"/>
                <a:gd name="T3" fmla="*/ 17 h 37"/>
                <a:gd name="T4" fmla="*/ 0 w 198"/>
                <a:gd name="T5" fmla="*/ 36 h 37"/>
                <a:gd name="T6" fmla="*/ 99 w 198"/>
                <a:gd name="T7" fmla="*/ 20 h 37"/>
                <a:gd name="T8" fmla="*/ 198 w 198"/>
                <a:gd name="T9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37">
                  <a:moveTo>
                    <a:pt x="198" y="1"/>
                  </a:moveTo>
                  <a:cubicBezTo>
                    <a:pt x="198" y="0"/>
                    <a:pt x="154" y="7"/>
                    <a:pt x="99" y="17"/>
                  </a:cubicBezTo>
                  <a:cubicBezTo>
                    <a:pt x="44" y="27"/>
                    <a:pt x="0" y="35"/>
                    <a:pt x="0" y="36"/>
                  </a:cubicBezTo>
                  <a:cubicBezTo>
                    <a:pt x="0" y="37"/>
                    <a:pt x="44" y="29"/>
                    <a:pt x="99" y="20"/>
                  </a:cubicBezTo>
                  <a:cubicBezTo>
                    <a:pt x="154" y="10"/>
                    <a:pt x="198" y="1"/>
                    <a:pt x="198" y="1"/>
                  </a:cubicBezTo>
                  <a:close/>
                </a:path>
              </a:pathLst>
            </a:custGeom>
            <a:solidFill>
              <a:srgbClr val="DDD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" name="íşľïḓê"/>
            <p:cNvSpPr/>
            <p:nvPr/>
          </p:nvSpPr>
          <p:spPr bwMode="auto">
            <a:xfrm>
              <a:off x="4044157" y="3435350"/>
              <a:ext cx="1476375" cy="755650"/>
            </a:xfrm>
            <a:custGeom>
              <a:avLst/>
              <a:gdLst>
                <a:gd name="T0" fmla="*/ 930 w 930"/>
                <a:gd name="T1" fmla="*/ 476 h 476"/>
                <a:gd name="T2" fmla="*/ 0 w 930"/>
                <a:gd name="T3" fmla="*/ 298 h 476"/>
                <a:gd name="T4" fmla="*/ 0 w 930"/>
                <a:gd name="T5" fmla="*/ 0 h 476"/>
                <a:gd name="T6" fmla="*/ 930 w 930"/>
                <a:gd name="T7" fmla="*/ 177 h 476"/>
                <a:gd name="T8" fmla="*/ 930 w 930"/>
                <a:gd name="T9" fmla="*/ 47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0" h="476">
                  <a:moveTo>
                    <a:pt x="930" y="476"/>
                  </a:moveTo>
                  <a:lnTo>
                    <a:pt x="0" y="298"/>
                  </a:lnTo>
                  <a:lnTo>
                    <a:pt x="0" y="0"/>
                  </a:lnTo>
                  <a:lnTo>
                    <a:pt x="930" y="177"/>
                  </a:lnTo>
                  <a:lnTo>
                    <a:pt x="930" y="476"/>
                  </a:lnTo>
                  <a:close/>
                </a:path>
              </a:pathLst>
            </a:custGeom>
            <a:solidFill>
              <a:srgbClr val="DDD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iśḷiḍe"/>
            <p:cNvSpPr/>
            <p:nvPr/>
          </p:nvSpPr>
          <p:spPr bwMode="auto">
            <a:xfrm>
              <a:off x="5520532" y="3355975"/>
              <a:ext cx="2095500" cy="835025"/>
            </a:xfrm>
            <a:custGeom>
              <a:avLst/>
              <a:gdLst>
                <a:gd name="T0" fmla="*/ 0 w 1320"/>
                <a:gd name="T1" fmla="*/ 526 h 526"/>
                <a:gd name="T2" fmla="*/ 1320 w 1320"/>
                <a:gd name="T3" fmla="*/ 306 h 526"/>
                <a:gd name="T4" fmla="*/ 1320 w 1320"/>
                <a:gd name="T5" fmla="*/ 0 h 526"/>
                <a:gd name="T6" fmla="*/ 0 w 1320"/>
                <a:gd name="T7" fmla="*/ 227 h 526"/>
                <a:gd name="T8" fmla="*/ 0 w 1320"/>
                <a:gd name="T9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0" h="526">
                  <a:moveTo>
                    <a:pt x="0" y="526"/>
                  </a:moveTo>
                  <a:lnTo>
                    <a:pt x="1320" y="306"/>
                  </a:lnTo>
                  <a:lnTo>
                    <a:pt x="1320" y="0"/>
                  </a:lnTo>
                  <a:lnTo>
                    <a:pt x="0" y="227"/>
                  </a:lnTo>
                  <a:lnTo>
                    <a:pt x="0" y="5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íṩľiḋè"/>
            <p:cNvSpPr/>
            <p:nvPr/>
          </p:nvSpPr>
          <p:spPr bwMode="auto">
            <a:xfrm>
              <a:off x="4010819" y="3119437"/>
              <a:ext cx="3640138" cy="1104900"/>
            </a:xfrm>
            <a:custGeom>
              <a:avLst/>
              <a:gdLst>
                <a:gd name="T0" fmla="*/ 323 w 323"/>
                <a:gd name="T1" fmla="*/ 61 h 98"/>
                <a:gd name="T2" fmla="*/ 320 w 323"/>
                <a:gd name="T3" fmla="*/ 59 h 98"/>
                <a:gd name="T4" fmla="*/ 134 w 323"/>
                <a:gd name="T5" fmla="*/ 92 h 98"/>
                <a:gd name="T6" fmla="*/ 5 w 323"/>
                <a:gd name="T7" fmla="*/ 68 h 98"/>
                <a:gd name="T8" fmla="*/ 5 w 323"/>
                <a:gd name="T9" fmla="*/ 31 h 98"/>
                <a:gd name="T10" fmla="*/ 133 w 323"/>
                <a:gd name="T11" fmla="*/ 55 h 98"/>
                <a:gd name="T12" fmla="*/ 134 w 323"/>
                <a:gd name="T13" fmla="*/ 55 h 98"/>
                <a:gd name="T14" fmla="*/ 134 w 323"/>
                <a:gd name="T15" fmla="*/ 55 h 98"/>
                <a:gd name="T16" fmla="*/ 321 w 323"/>
                <a:gd name="T17" fmla="*/ 22 h 98"/>
                <a:gd name="T18" fmla="*/ 323 w 323"/>
                <a:gd name="T19" fmla="*/ 19 h 98"/>
                <a:gd name="T20" fmla="*/ 321 w 323"/>
                <a:gd name="T21" fmla="*/ 17 h 98"/>
                <a:gd name="T22" fmla="*/ 162 w 323"/>
                <a:gd name="T23" fmla="*/ 0 h 98"/>
                <a:gd name="T24" fmla="*/ 161 w 323"/>
                <a:gd name="T25" fmla="*/ 0 h 98"/>
                <a:gd name="T26" fmla="*/ 2 w 323"/>
                <a:gd name="T27" fmla="*/ 25 h 98"/>
                <a:gd name="T28" fmla="*/ 2 w 323"/>
                <a:gd name="T29" fmla="*/ 25 h 98"/>
                <a:gd name="T30" fmla="*/ 2 w 323"/>
                <a:gd name="T31" fmla="*/ 25 h 98"/>
                <a:gd name="T32" fmla="*/ 2 w 323"/>
                <a:gd name="T33" fmla="*/ 25 h 98"/>
                <a:gd name="T34" fmla="*/ 1 w 323"/>
                <a:gd name="T35" fmla="*/ 25 h 98"/>
                <a:gd name="T36" fmla="*/ 1 w 323"/>
                <a:gd name="T37" fmla="*/ 25 h 98"/>
                <a:gd name="T38" fmla="*/ 1 w 323"/>
                <a:gd name="T39" fmla="*/ 25 h 98"/>
                <a:gd name="T40" fmla="*/ 1 w 323"/>
                <a:gd name="T41" fmla="*/ 26 h 98"/>
                <a:gd name="T42" fmla="*/ 1 w 323"/>
                <a:gd name="T43" fmla="*/ 26 h 98"/>
                <a:gd name="T44" fmla="*/ 0 w 323"/>
                <a:gd name="T45" fmla="*/ 26 h 98"/>
                <a:gd name="T46" fmla="*/ 0 w 323"/>
                <a:gd name="T47" fmla="*/ 26 h 98"/>
                <a:gd name="T48" fmla="*/ 0 w 323"/>
                <a:gd name="T49" fmla="*/ 26 h 98"/>
                <a:gd name="T50" fmla="*/ 0 w 323"/>
                <a:gd name="T51" fmla="*/ 27 h 98"/>
                <a:gd name="T52" fmla="*/ 0 w 323"/>
                <a:gd name="T53" fmla="*/ 27 h 98"/>
                <a:gd name="T54" fmla="*/ 0 w 323"/>
                <a:gd name="T55" fmla="*/ 27 h 98"/>
                <a:gd name="T56" fmla="*/ 0 w 323"/>
                <a:gd name="T57" fmla="*/ 28 h 98"/>
                <a:gd name="T58" fmla="*/ 0 w 323"/>
                <a:gd name="T59" fmla="*/ 28 h 98"/>
                <a:gd name="T60" fmla="*/ 0 w 323"/>
                <a:gd name="T61" fmla="*/ 28 h 98"/>
                <a:gd name="T62" fmla="*/ 0 w 323"/>
                <a:gd name="T63" fmla="*/ 70 h 98"/>
                <a:gd name="T64" fmla="*/ 2 w 323"/>
                <a:gd name="T65" fmla="*/ 73 h 98"/>
                <a:gd name="T66" fmla="*/ 133 w 323"/>
                <a:gd name="T67" fmla="*/ 98 h 98"/>
                <a:gd name="T68" fmla="*/ 134 w 323"/>
                <a:gd name="T69" fmla="*/ 98 h 98"/>
                <a:gd name="T70" fmla="*/ 134 w 323"/>
                <a:gd name="T71" fmla="*/ 98 h 98"/>
                <a:gd name="T72" fmla="*/ 321 w 323"/>
                <a:gd name="T73" fmla="*/ 65 h 98"/>
                <a:gd name="T74" fmla="*/ 323 w 323"/>
                <a:gd name="T75" fmla="*/ 6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3" h="98">
                  <a:moveTo>
                    <a:pt x="323" y="61"/>
                  </a:moveTo>
                  <a:cubicBezTo>
                    <a:pt x="323" y="60"/>
                    <a:pt x="321" y="59"/>
                    <a:pt x="320" y="59"/>
                  </a:cubicBezTo>
                  <a:cubicBezTo>
                    <a:pt x="134" y="92"/>
                    <a:pt x="134" y="92"/>
                    <a:pt x="134" y="92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33" y="55"/>
                    <a:pt x="134" y="55"/>
                    <a:pt x="134" y="55"/>
                  </a:cubicBezTo>
                  <a:cubicBezTo>
                    <a:pt x="134" y="55"/>
                    <a:pt x="134" y="55"/>
                    <a:pt x="134" y="55"/>
                  </a:cubicBezTo>
                  <a:cubicBezTo>
                    <a:pt x="321" y="22"/>
                    <a:pt x="321" y="22"/>
                    <a:pt x="321" y="22"/>
                  </a:cubicBezTo>
                  <a:cubicBezTo>
                    <a:pt x="322" y="22"/>
                    <a:pt x="323" y="21"/>
                    <a:pt x="323" y="19"/>
                  </a:cubicBezTo>
                  <a:cubicBezTo>
                    <a:pt x="323" y="18"/>
                    <a:pt x="322" y="17"/>
                    <a:pt x="321" y="17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62" y="0"/>
                    <a:pt x="161" y="0"/>
                    <a:pt x="161" y="0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1"/>
                    <a:pt x="1" y="72"/>
                    <a:pt x="2" y="73"/>
                  </a:cubicBezTo>
                  <a:cubicBezTo>
                    <a:pt x="133" y="98"/>
                    <a:pt x="133" y="98"/>
                    <a:pt x="133" y="98"/>
                  </a:cubicBezTo>
                  <a:cubicBezTo>
                    <a:pt x="133" y="98"/>
                    <a:pt x="134" y="98"/>
                    <a:pt x="134" y="98"/>
                  </a:cubicBezTo>
                  <a:cubicBezTo>
                    <a:pt x="134" y="98"/>
                    <a:pt x="134" y="98"/>
                    <a:pt x="134" y="98"/>
                  </a:cubicBezTo>
                  <a:cubicBezTo>
                    <a:pt x="321" y="65"/>
                    <a:pt x="321" y="65"/>
                    <a:pt x="321" y="65"/>
                  </a:cubicBezTo>
                  <a:cubicBezTo>
                    <a:pt x="322" y="64"/>
                    <a:pt x="323" y="63"/>
                    <a:pt x="323" y="61"/>
                  </a:cubicBezTo>
                  <a:close/>
                </a:path>
              </a:pathLst>
            </a:custGeom>
            <a:solidFill>
              <a:srgbClr val="79B1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iṧḷíḋê"/>
            <p:cNvSpPr/>
            <p:nvPr/>
          </p:nvSpPr>
          <p:spPr bwMode="auto">
            <a:xfrm>
              <a:off x="4123532" y="3817937"/>
              <a:ext cx="1341438" cy="260350"/>
            </a:xfrm>
            <a:custGeom>
              <a:avLst/>
              <a:gdLst>
                <a:gd name="T0" fmla="*/ 119 w 119"/>
                <a:gd name="T1" fmla="*/ 22 h 23"/>
                <a:gd name="T2" fmla="*/ 59 w 119"/>
                <a:gd name="T3" fmla="*/ 11 h 23"/>
                <a:gd name="T4" fmla="*/ 0 w 119"/>
                <a:gd name="T5" fmla="*/ 1 h 23"/>
                <a:gd name="T6" fmla="*/ 59 w 119"/>
                <a:gd name="T7" fmla="*/ 13 h 23"/>
                <a:gd name="T8" fmla="*/ 119 w 119"/>
                <a:gd name="T9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23">
                  <a:moveTo>
                    <a:pt x="119" y="22"/>
                  </a:moveTo>
                  <a:cubicBezTo>
                    <a:pt x="119" y="22"/>
                    <a:pt x="92" y="16"/>
                    <a:pt x="59" y="11"/>
                  </a:cubicBezTo>
                  <a:cubicBezTo>
                    <a:pt x="26" y="5"/>
                    <a:pt x="0" y="0"/>
                    <a:pt x="0" y="1"/>
                  </a:cubicBezTo>
                  <a:cubicBezTo>
                    <a:pt x="0" y="2"/>
                    <a:pt x="26" y="7"/>
                    <a:pt x="59" y="13"/>
                  </a:cubicBezTo>
                  <a:cubicBezTo>
                    <a:pt x="92" y="19"/>
                    <a:pt x="119" y="23"/>
                    <a:pt x="119" y="22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ïsḻîdê"/>
            <p:cNvSpPr/>
            <p:nvPr/>
          </p:nvSpPr>
          <p:spPr bwMode="auto">
            <a:xfrm>
              <a:off x="4123532" y="3729037"/>
              <a:ext cx="1341438" cy="258763"/>
            </a:xfrm>
            <a:custGeom>
              <a:avLst/>
              <a:gdLst>
                <a:gd name="T0" fmla="*/ 119 w 119"/>
                <a:gd name="T1" fmla="*/ 22 h 23"/>
                <a:gd name="T2" fmla="*/ 59 w 119"/>
                <a:gd name="T3" fmla="*/ 11 h 23"/>
                <a:gd name="T4" fmla="*/ 0 w 119"/>
                <a:gd name="T5" fmla="*/ 1 h 23"/>
                <a:gd name="T6" fmla="*/ 59 w 119"/>
                <a:gd name="T7" fmla="*/ 13 h 23"/>
                <a:gd name="T8" fmla="*/ 119 w 119"/>
                <a:gd name="T9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23">
                  <a:moveTo>
                    <a:pt x="119" y="22"/>
                  </a:moveTo>
                  <a:cubicBezTo>
                    <a:pt x="119" y="22"/>
                    <a:pt x="92" y="17"/>
                    <a:pt x="59" y="11"/>
                  </a:cubicBezTo>
                  <a:cubicBezTo>
                    <a:pt x="26" y="5"/>
                    <a:pt x="0" y="0"/>
                    <a:pt x="0" y="1"/>
                  </a:cubicBezTo>
                  <a:cubicBezTo>
                    <a:pt x="0" y="2"/>
                    <a:pt x="26" y="7"/>
                    <a:pt x="59" y="13"/>
                  </a:cubicBezTo>
                  <a:cubicBezTo>
                    <a:pt x="92" y="19"/>
                    <a:pt x="119" y="23"/>
                    <a:pt x="119" y="22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" name="îṩḷiḋê"/>
            <p:cNvSpPr/>
            <p:nvPr/>
          </p:nvSpPr>
          <p:spPr bwMode="auto">
            <a:xfrm>
              <a:off x="4123532" y="3638550"/>
              <a:ext cx="1341438" cy="258763"/>
            </a:xfrm>
            <a:custGeom>
              <a:avLst/>
              <a:gdLst>
                <a:gd name="T0" fmla="*/ 119 w 119"/>
                <a:gd name="T1" fmla="*/ 23 h 23"/>
                <a:gd name="T2" fmla="*/ 59 w 119"/>
                <a:gd name="T3" fmla="*/ 11 h 23"/>
                <a:gd name="T4" fmla="*/ 0 w 119"/>
                <a:gd name="T5" fmla="*/ 1 h 23"/>
                <a:gd name="T6" fmla="*/ 59 w 119"/>
                <a:gd name="T7" fmla="*/ 13 h 23"/>
                <a:gd name="T8" fmla="*/ 119 w 119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23">
                  <a:moveTo>
                    <a:pt x="119" y="23"/>
                  </a:moveTo>
                  <a:cubicBezTo>
                    <a:pt x="119" y="22"/>
                    <a:pt x="92" y="17"/>
                    <a:pt x="59" y="11"/>
                  </a:cubicBezTo>
                  <a:cubicBezTo>
                    <a:pt x="26" y="5"/>
                    <a:pt x="0" y="0"/>
                    <a:pt x="0" y="1"/>
                  </a:cubicBezTo>
                  <a:cubicBezTo>
                    <a:pt x="0" y="2"/>
                    <a:pt x="26" y="7"/>
                    <a:pt x="59" y="13"/>
                  </a:cubicBezTo>
                  <a:cubicBezTo>
                    <a:pt x="92" y="19"/>
                    <a:pt x="119" y="23"/>
                    <a:pt x="119" y="23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" name="ïSḷïḑê"/>
            <p:cNvSpPr/>
            <p:nvPr/>
          </p:nvSpPr>
          <p:spPr bwMode="auto">
            <a:xfrm>
              <a:off x="4123532" y="3559175"/>
              <a:ext cx="1341438" cy="247650"/>
            </a:xfrm>
            <a:custGeom>
              <a:avLst/>
              <a:gdLst>
                <a:gd name="T0" fmla="*/ 119 w 119"/>
                <a:gd name="T1" fmla="*/ 22 h 22"/>
                <a:gd name="T2" fmla="*/ 59 w 119"/>
                <a:gd name="T3" fmla="*/ 10 h 22"/>
                <a:gd name="T4" fmla="*/ 0 w 119"/>
                <a:gd name="T5" fmla="*/ 0 h 22"/>
                <a:gd name="T6" fmla="*/ 59 w 119"/>
                <a:gd name="T7" fmla="*/ 12 h 22"/>
                <a:gd name="T8" fmla="*/ 119 w 119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22">
                  <a:moveTo>
                    <a:pt x="119" y="22"/>
                  </a:moveTo>
                  <a:cubicBezTo>
                    <a:pt x="119" y="21"/>
                    <a:pt x="92" y="16"/>
                    <a:pt x="59" y="10"/>
                  </a:cubicBezTo>
                  <a:cubicBezTo>
                    <a:pt x="26" y="4"/>
                    <a:pt x="0" y="0"/>
                    <a:pt x="0" y="0"/>
                  </a:cubicBezTo>
                  <a:cubicBezTo>
                    <a:pt x="0" y="1"/>
                    <a:pt x="26" y="6"/>
                    <a:pt x="59" y="12"/>
                  </a:cubicBezTo>
                  <a:cubicBezTo>
                    <a:pt x="92" y="18"/>
                    <a:pt x="119" y="22"/>
                    <a:pt x="119" y="22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" name="iŝļiḓé"/>
            <p:cNvSpPr/>
            <p:nvPr/>
          </p:nvSpPr>
          <p:spPr bwMode="auto">
            <a:xfrm>
              <a:off x="5577682" y="3705225"/>
              <a:ext cx="2005013" cy="384175"/>
            </a:xfrm>
            <a:custGeom>
              <a:avLst/>
              <a:gdLst>
                <a:gd name="T0" fmla="*/ 178 w 178"/>
                <a:gd name="T1" fmla="*/ 1 h 34"/>
                <a:gd name="T2" fmla="*/ 89 w 178"/>
                <a:gd name="T3" fmla="*/ 16 h 34"/>
                <a:gd name="T4" fmla="*/ 0 w 178"/>
                <a:gd name="T5" fmla="*/ 33 h 34"/>
                <a:gd name="T6" fmla="*/ 89 w 178"/>
                <a:gd name="T7" fmla="*/ 18 h 34"/>
                <a:gd name="T8" fmla="*/ 178 w 178"/>
                <a:gd name="T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34">
                  <a:moveTo>
                    <a:pt x="178" y="1"/>
                  </a:moveTo>
                  <a:cubicBezTo>
                    <a:pt x="178" y="0"/>
                    <a:pt x="138" y="7"/>
                    <a:pt x="89" y="16"/>
                  </a:cubicBezTo>
                  <a:cubicBezTo>
                    <a:pt x="40" y="25"/>
                    <a:pt x="0" y="33"/>
                    <a:pt x="0" y="33"/>
                  </a:cubicBezTo>
                  <a:cubicBezTo>
                    <a:pt x="0" y="34"/>
                    <a:pt x="40" y="27"/>
                    <a:pt x="89" y="18"/>
                  </a:cubicBezTo>
                  <a:cubicBezTo>
                    <a:pt x="138" y="9"/>
                    <a:pt x="178" y="1"/>
                    <a:pt x="178" y="1"/>
                  </a:cubicBezTo>
                  <a:close/>
                </a:path>
              </a:pathLst>
            </a:custGeom>
            <a:solidFill>
              <a:srgbClr val="DDD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" name="í$ľiḓê"/>
            <p:cNvSpPr/>
            <p:nvPr/>
          </p:nvSpPr>
          <p:spPr bwMode="auto">
            <a:xfrm>
              <a:off x="5577682" y="3616325"/>
              <a:ext cx="2005013" cy="382588"/>
            </a:xfrm>
            <a:custGeom>
              <a:avLst/>
              <a:gdLst>
                <a:gd name="T0" fmla="*/ 178 w 178"/>
                <a:gd name="T1" fmla="*/ 1 h 34"/>
                <a:gd name="T2" fmla="*/ 89 w 178"/>
                <a:gd name="T3" fmla="*/ 16 h 34"/>
                <a:gd name="T4" fmla="*/ 0 w 178"/>
                <a:gd name="T5" fmla="*/ 33 h 34"/>
                <a:gd name="T6" fmla="*/ 89 w 178"/>
                <a:gd name="T7" fmla="*/ 18 h 34"/>
                <a:gd name="T8" fmla="*/ 178 w 178"/>
                <a:gd name="T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34">
                  <a:moveTo>
                    <a:pt x="178" y="1"/>
                  </a:moveTo>
                  <a:cubicBezTo>
                    <a:pt x="178" y="0"/>
                    <a:pt x="138" y="7"/>
                    <a:pt x="89" y="16"/>
                  </a:cubicBezTo>
                  <a:cubicBezTo>
                    <a:pt x="40" y="25"/>
                    <a:pt x="0" y="33"/>
                    <a:pt x="0" y="33"/>
                  </a:cubicBezTo>
                  <a:cubicBezTo>
                    <a:pt x="0" y="34"/>
                    <a:pt x="40" y="27"/>
                    <a:pt x="89" y="18"/>
                  </a:cubicBezTo>
                  <a:cubicBezTo>
                    <a:pt x="138" y="9"/>
                    <a:pt x="178" y="1"/>
                    <a:pt x="178" y="1"/>
                  </a:cubicBezTo>
                  <a:close/>
                </a:path>
              </a:pathLst>
            </a:custGeom>
            <a:solidFill>
              <a:srgbClr val="DDD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" name="işḷîdé"/>
            <p:cNvSpPr/>
            <p:nvPr/>
          </p:nvSpPr>
          <p:spPr bwMode="auto">
            <a:xfrm>
              <a:off x="5577682" y="3525837"/>
              <a:ext cx="2005013" cy="382588"/>
            </a:xfrm>
            <a:custGeom>
              <a:avLst/>
              <a:gdLst>
                <a:gd name="T0" fmla="*/ 178 w 178"/>
                <a:gd name="T1" fmla="*/ 1 h 34"/>
                <a:gd name="T2" fmla="*/ 89 w 178"/>
                <a:gd name="T3" fmla="*/ 16 h 34"/>
                <a:gd name="T4" fmla="*/ 0 w 178"/>
                <a:gd name="T5" fmla="*/ 33 h 34"/>
                <a:gd name="T6" fmla="*/ 89 w 178"/>
                <a:gd name="T7" fmla="*/ 18 h 34"/>
                <a:gd name="T8" fmla="*/ 178 w 178"/>
                <a:gd name="T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34">
                  <a:moveTo>
                    <a:pt x="178" y="1"/>
                  </a:moveTo>
                  <a:cubicBezTo>
                    <a:pt x="178" y="0"/>
                    <a:pt x="138" y="7"/>
                    <a:pt x="89" y="16"/>
                  </a:cubicBezTo>
                  <a:cubicBezTo>
                    <a:pt x="40" y="25"/>
                    <a:pt x="0" y="33"/>
                    <a:pt x="0" y="33"/>
                  </a:cubicBezTo>
                  <a:cubicBezTo>
                    <a:pt x="0" y="34"/>
                    <a:pt x="40" y="27"/>
                    <a:pt x="89" y="18"/>
                  </a:cubicBezTo>
                  <a:cubicBezTo>
                    <a:pt x="138" y="9"/>
                    <a:pt x="178" y="1"/>
                    <a:pt x="178" y="1"/>
                  </a:cubicBezTo>
                  <a:close/>
                </a:path>
              </a:pathLst>
            </a:custGeom>
            <a:solidFill>
              <a:srgbClr val="DDD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" name="ïṥlîḍê"/>
            <p:cNvSpPr/>
            <p:nvPr/>
          </p:nvSpPr>
          <p:spPr bwMode="auto">
            <a:xfrm>
              <a:off x="5577682" y="3435350"/>
              <a:ext cx="2005013" cy="382588"/>
            </a:xfrm>
            <a:custGeom>
              <a:avLst/>
              <a:gdLst>
                <a:gd name="T0" fmla="*/ 178 w 178"/>
                <a:gd name="T1" fmla="*/ 1 h 34"/>
                <a:gd name="T2" fmla="*/ 89 w 178"/>
                <a:gd name="T3" fmla="*/ 16 h 34"/>
                <a:gd name="T4" fmla="*/ 0 w 178"/>
                <a:gd name="T5" fmla="*/ 34 h 34"/>
                <a:gd name="T6" fmla="*/ 89 w 178"/>
                <a:gd name="T7" fmla="*/ 18 h 34"/>
                <a:gd name="T8" fmla="*/ 178 w 178"/>
                <a:gd name="T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34">
                  <a:moveTo>
                    <a:pt x="178" y="1"/>
                  </a:moveTo>
                  <a:cubicBezTo>
                    <a:pt x="178" y="0"/>
                    <a:pt x="138" y="7"/>
                    <a:pt x="89" y="16"/>
                  </a:cubicBezTo>
                  <a:cubicBezTo>
                    <a:pt x="40" y="25"/>
                    <a:pt x="0" y="33"/>
                    <a:pt x="0" y="34"/>
                  </a:cubicBezTo>
                  <a:cubicBezTo>
                    <a:pt x="0" y="34"/>
                    <a:pt x="40" y="27"/>
                    <a:pt x="89" y="18"/>
                  </a:cubicBezTo>
                  <a:cubicBezTo>
                    <a:pt x="138" y="9"/>
                    <a:pt x="178" y="2"/>
                    <a:pt x="178" y="1"/>
                  </a:cubicBezTo>
                  <a:close/>
                </a:path>
              </a:pathLst>
            </a:custGeom>
            <a:solidFill>
              <a:srgbClr val="DDD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43" name="íślíḍè"/>
          <p:cNvSpPr/>
          <p:nvPr userDrawn="1"/>
        </p:nvSpPr>
        <p:spPr>
          <a:xfrm>
            <a:off x="9846585" y="1036288"/>
            <a:ext cx="1283704" cy="1261847"/>
          </a:xfrm>
          <a:prstGeom prst="ellipse">
            <a:avLst/>
          </a:prstGeom>
          <a:solidFill>
            <a:srgbClr val="B7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îṡlïḋé"/>
          <p:cNvSpPr/>
          <p:nvPr userDrawn="1"/>
        </p:nvSpPr>
        <p:spPr>
          <a:xfrm>
            <a:off x="9546869" y="1865826"/>
            <a:ext cx="761470" cy="748505"/>
          </a:xfrm>
          <a:prstGeom prst="ellipse">
            <a:avLst/>
          </a:prstGeom>
          <a:solidFill>
            <a:srgbClr val="6AC0FA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iŝľídê"/>
          <p:cNvSpPr/>
          <p:nvPr userDrawn="1"/>
        </p:nvSpPr>
        <p:spPr>
          <a:xfrm>
            <a:off x="7380439" y="4925667"/>
            <a:ext cx="796987" cy="783418"/>
          </a:xfrm>
          <a:prstGeom prst="ellipse">
            <a:avLst/>
          </a:prstGeom>
          <a:solidFill>
            <a:srgbClr val="B7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îṩḷïde"/>
          <p:cNvSpPr/>
          <p:nvPr userDrawn="1"/>
        </p:nvSpPr>
        <p:spPr>
          <a:xfrm>
            <a:off x="7043138" y="4929203"/>
            <a:ext cx="448368" cy="440734"/>
          </a:xfrm>
          <a:prstGeom prst="ellipse">
            <a:avLst/>
          </a:prstGeom>
          <a:solidFill>
            <a:srgbClr val="6AC0FA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îsḻíḋe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D7FD9"/>
              </a:gs>
              <a:gs pos="100000">
                <a:srgbClr val="3A2E9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  <a:p>
            <a:pPr algn="ctr"/>
            <a:endParaRPr lang="zh-CN" altLang="en-US">
              <a:solidFill>
                <a:schemeClr val="bg1"/>
              </a:solidFill>
            </a:endParaRPr>
          </a:p>
          <a:p>
            <a:pPr algn="ctr"/>
            <a:endParaRPr lang="zh-CN" altLang="en-US">
              <a:solidFill>
                <a:schemeClr val="bg1"/>
              </a:solidFill>
            </a:endParaRPr>
          </a:p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íṩliḋê"/>
          <p:cNvSpPr/>
          <p:nvPr userDrawn="1"/>
        </p:nvSpPr>
        <p:spPr>
          <a:xfrm flipV="1">
            <a:off x="645795" y="1051560"/>
            <a:ext cx="10998835" cy="36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2" name="iS1idè"/>
          <p:cNvSpPr>
            <a:spLocks noGrp="1"/>
          </p:cNvSpPr>
          <p:nvPr>
            <p:ph type="body" sz="quarter" idx="10" hasCustomPrompt="1"/>
          </p:nvPr>
        </p:nvSpPr>
        <p:spPr>
          <a:xfrm>
            <a:off x="645795" y="518795"/>
            <a:ext cx="10998835" cy="533400"/>
          </a:xfrm>
        </p:spPr>
        <p:txBody>
          <a:bodyPr lIns="0" tIns="0" rIns="0" bIns="0" anchor="ctr" anchorCtr="0">
            <a:norm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marL="0" indent="0">
              <a:buNone/>
            </a:pPr>
            <a:r>
              <a:rPr lang="zh-CN" altLang="en-US" spc="-5" dirty="0">
                <a:solidFill>
                  <a:srgbClr val="1D7ADA"/>
                </a:solidFill>
                <a:latin typeface="+mn-lt"/>
                <a:ea typeface="+mn-ea"/>
                <a:cs typeface="+mn-ea"/>
                <a:sym typeface="+mn-lt"/>
              </a:rPr>
              <a:t>标题</a:t>
            </a:r>
            <a:endParaRPr lang="zh-CN" altLang="en-US" spc="-5" dirty="0">
              <a:solidFill>
                <a:srgbClr val="1D7ADA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3"/>
          </p:nvPr>
        </p:nvSpPr>
        <p:spPr>
          <a:xfrm>
            <a:off x="8742589" y="63817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ïśḻíḋê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D7FD9"/>
              </a:gs>
              <a:gs pos="100000">
                <a:srgbClr val="3A2E9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3" name="íş1îḋe"/>
          <p:cNvSpPr/>
          <p:nvPr userDrawn="1"/>
        </p:nvSpPr>
        <p:spPr>
          <a:xfrm>
            <a:off x="7357347" y="1692348"/>
            <a:ext cx="3684663" cy="3621926"/>
          </a:xfrm>
          <a:prstGeom prst="ellipse">
            <a:avLst/>
          </a:prstGeom>
          <a:gradFill flip="none" rotWithShape="1">
            <a:gsLst>
              <a:gs pos="0">
                <a:srgbClr val="3A389B">
                  <a:alpha val="20000"/>
                </a:srgbClr>
              </a:gs>
              <a:gs pos="100000">
                <a:srgbClr val="257CD7"/>
              </a:gs>
            </a:gsLst>
            <a:lin ang="27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î$líḑe"/>
          <p:cNvSpPr/>
          <p:nvPr userDrawn="1"/>
        </p:nvSpPr>
        <p:spPr>
          <a:xfrm>
            <a:off x="9891938" y="1765543"/>
            <a:ext cx="1283704" cy="1261847"/>
          </a:xfrm>
          <a:prstGeom prst="ellipse">
            <a:avLst/>
          </a:prstGeom>
          <a:solidFill>
            <a:srgbClr val="B7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íśḷïďè"/>
          <p:cNvSpPr/>
          <p:nvPr userDrawn="1"/>
        </p:nvSpPr>
        <p:spPr>
          <a:xfrm>
            <a:off x="9317053" y="2175981"/>
            <a:ext cx="761470" cy="748505"/>
          </a:xfrm>
          <a:prstGeom prst="ellipse">
            <a:avLst/>
          </a:prstGeom>
          <a:solidFill>
            <a:srgbClr val="6AC0FA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ï$ḷidê"/>
          <p:cNvSpPr/>
          <p:nvPr userDrawn="1"/>
        </p:nvSpPr>
        <p:spPr>
          <a:xfrm>
            <a:off x="7524286" y="4414138"/>
            <a:ext cx="796987" cy="783418"/>
          </a:xfrm>
          <a:prstGeom prst="ellipse">
            <a:avLst/>
          </a:prstGeom>
          <a:solidFill>
            <a:srgbClr val="B7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iSļíḍê"/>
          <p:cNvSpPr/>
          <p:nvPr userDrawn="1"/>
        </p:nvSpPr>
        <p:spPr>
          <a:xfrm>
            <a:off x="7199685" y="4699392"/>
            <a:ext cx="448368" cy="440734"/>
          </a:xfrm>
          <a:prstGeom prst="ellipse">
            <a:avLst/>
          </a:prstGeom>
          <a:solidFill>
            <a:srgbClr val="6AC0FA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3"/>
          </p:nvPr>
        </p:nvSpPr>
        <p:spPr>
          <a:xfrm>
            <a:off x="8742589" y="63817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13" name="组合 112"/>
          <p:cNvGrpSpPr/>
          <p:nvPr userDrawn="1"/>
        </p:nvGrpSpPr>
        <p:grpSpPr>
          <a:xfrm>
            <a:off x="6574882" y="2667380"/>
            <a:ext cx="4621139" cy="1909492"/>
            <a:chOff x="5414962" y="2318543"/>
            <a:chExt cx="6081713" cy="2513013"/>
          </a:xfrm>
        </p:grpSpPr>
        <p:sp>
          <p:nvSpPr>
            <p:cNvPr id="8" name="iṣ1íďe"/>
            <p:cNvSpPr>
              <a:spLocks noChangeArrowheads="1"/>
            </p:cNvSpPr>
            <p:nvPr userDrawn="1"/>
          </p:nvSpPr>
          <p:spPr bwMode="auto">
            <a:xfrm>
              <a:off x="6157912" y="3047206"/>
              <a:ext cx="465138" cy="1671638"/>
            </a:xfrm>
            <a:prstGeom prst="rect">
              <a:avLst/>
            </a:prstGeom>
            <a:solidFill>
              <a:srgbClr val="B7DE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13" name="íŝḻïḓê"/>
            <p:cNvSpPr>
              <a:spLocks noChangeArrowheads="1"/>
            </p:cNvSpPr>
            <p:nvPr userDrawn="1"/>
          </p:nvSpPr>
          <p:spPr bwMode="auto">
            <a:xfrm>
              <a:off x="6623050" y="3047206"/>
              <a:ext cx="465138" cy="1671638"/>
            </a:xfrm>
            <a:prstGeom prst="rect">
              <a:avLst/>
            </a:prstGeom>
            <a:solidFill>
              <a:srgbClr val="B7DE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19" name="í$ľîḑê"/>
            <p:cNvSpPr/>
            <p:nvPr userDrawn="1"/>
          </p:nvSpPr>
          <p:spPr bwMode="auto">
            <a:xfrm>
              <a:off x="6623050" y="3047206"/>
              <a:ext cx="465138" cy="1671638"/>
            </a:xfrm>
            <a:custGeom>
              <a:avLst/>
              <a:gdLst>
                <a:gd name="T0" fmla="*/ 219 w 293"/>
                <a:gd name="T1" fmla="*/ 845 h 1053"/>
                <a:gd name="T2" fmla="*/ 99 w 293"/>
                <a:gd name="T3" fmla="*/ 965 h 1053"/>
                <a:gd name="T4" fmla="*/ 0 w 293"/>
                <a:gd name="T5" fmla="*/ 965 h 1053"/>
                <a:gd name="T6" fmla="*/ 0 w 293"/>
                <a:gd name="T7" fmla="*/ 1053 h 1053"/>
                <a:gd name="T8" fmla="*/ 293 w 293"/>
                <a:gd name="T9" fmla="*/ 1053 h 1053"/>
                <a:gd name="T10" fmla="*/ 293 w 293"/>
                <a:gd name="T11" fmla="*/ 0 h 1053"/>
                <a:gd name="T12" fmla="*/ 219 w 293"/>
                <a:gd name="T13" fmla="*/ 0 h 1053"/>
                <a:gd name="T14" fmla="*/ 219 w 293"/>
                <a:gd name="T15" fmla="*/ 845 h 1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3" h="1053">
                  <a:moveTo>
                    <a:pt x="219" y="845"/>
                  </a:moveTo>
                  <a:cubicBezTo>
                    <a:pt x="219" y="911"/>
                    <a:pt x="165" y="965"/>
                    <a:pt x="99" y="965"/>
                  </a:cubicBezTo>
                  <a:cubicBezTo>
                    <a:pt x="0" y="965"/>
                    <a:pt x="0" y="965"/>
                    <a:pt x="0" y="965"/>
                  </a:cubicBezTo>
                  <a:cubicBezTo>
                    <a:pt x="0" y="1053"/>
                    <a:pt x="0" y="1053"/>
                    <a:pt x="0" y="1053"/>
                  </a:cubicBezTo>
                  <a:cubicBezTo>
                    <a:pt x="293" y="1053"/>
                    <a:pt x="293" y="1053"/>
                    <a:pt x="293" y="1053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19" y="0"/>
                    <a:pt x="219" y="0"/>
                    <a:pt x="219" y="0"/>
                  </a:cubicBezTo>
                  <a:lnTo>
                    <a:pt x="219" y="845"/>
                  </a:lnTo>
                  <a:close/>
                </a:path>
              </a:pathLst>
            </a:custGeom>
            <a:solidFill>
              <a:srgbClr val="8BCA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iṡḻiḍe"/>
            <p:cNvSpPr/>
            <p:nvPr userDrawn="1"/>
          </p:nvSpPr>
          <p:spPr bwMode="auto">
            <a:xfrm>
              <a:off x="6157912" y="3047206"/>
              <a:ext cx="465138" cy="1671638"/>
            </a:xfrm>
            <a:custGeom>
              <a:avLst/>
              <a:gdLst>
                <a:gd name="T0" fmla="*/ 220 w 293"/>
                <a:gd name="T1" fmla="*/ 845 h 1053"/>
                <a:gd name="T2" fmla="*/ 100 w 293"/>
                <a:gd name="T3" fmla="*/ 965 h 1053"/>
                <a:gd name="T4" fmla="*/ 0 w 293"/>
                <a:gd name="T5" fmla="*/ 965 h 1053"/>
                <a:gd name="T6" fmla="*/ 0 w 293"/>
                <a:gd name="T7" fmla="*/ 1053 h 1053"/>
                <a:gd name="T8" fmla="*/ 293 w 293"/>
                <a:gd name="T9" fmla="*/ 1053 h 1053"/>
                <a:gd name="T10" fmla="*/ 293 w 293"/>
                <a:gd name="T11" fmla="*/ 0 h 1053"/>
                <a:gd name="T12" fmla="*/ 220 w 293"/>
                <a:gd name="T13" fmla="*/ 0 h 1053"/>
                <a:gd name="T14" fmla="*/ 220 w 293"/>
                <a:gd name="T15" fmla="*/ 845 h 1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3" h="1053">
                  <a:moveTo>
                    <a:pt x="220" y="845"/>
                  </a:moveTo>
                  <a:cubicBezTo>
                    <a:pt x="220" y="911"/>
                    <a:pt x="166" y="965"/>
                    <a:pt x="100" y="965"/>
                  </a:cubicBezTo>
                  <a:cubicBezTo>
                    <a:pt x="0" y="965"/>
                    <a:pt x="0" y="965"/>
                    <a:pt x="0" y="965"/>
                  </a:cubicBezTo>
                  <a:cubicBezTo>
                    <a:pt x="0" y="1053"/>
                    <a:pt x="0" y="1053"/>
                    <a:pt x="0" y="1053"/>
                  </a:cubicBezTo>
                  <a:cubicBezTo>
                    <a:pt x="293" y="1053"/>
                    <a:pt x="293" y="1053"/>
                    <a:pt x="293" y="1053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20" y="0"/>
                    <a:pt x="220" y="0"/>
                    <a:pt x="220" y="0"/>
                  </a:cubicBezTo>
                  <a:lnTo>
                    <a:pt x="220" y="845"/>
                  </a:lnTo>
                  <a:close/>
                </a:path>
              </a:pathLst>
            </a:custGeom>
            <a:solidFill>
              <a:schemeClr val="accent3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î$ḷíḍê"/>
            <p:cNvSpPr/>
            <p:nvPr userDrawn="1"/>
          </p:nvSpPr>
          <p:spPr bwMode="auto">
            <a:xfrm>
              <a:off x="5583237" y="3047206"/>
              <a:ext cx="574675" cy="1671638"/>
            </a:xfrm>
            <a:custGeom>
              <a:avLst/>
              <a:gdLst>
                <a:gd name="T0" fmla="*/ 0 w 362"/>
                <a:gd name="T1" fmla="*/ 1023 h 1053"/>
                <a:gd name="T2" fmla="*/ 98 w 362"/>
                <a:gd name="T3" fmla="*/ 1053 h 1053"/>
                <a:gd name="T4" fmla="*/ 362 w 362"/>
                <a:gd name="T5" fmla="*/ 31 h 1053"/>
                <a:gd name="T6" fmla="*/ 264 w 362"/>
                <a:gd name="T7" fmla="*/ 0 h 1053"/>
                <a:gd name="T8" fmla="*/ 257 w 362"/>
                <a:gd name="T9" fmla="*/ 31 h 1053"/>
                <a:gd name="T10" fmla="*/ 0 w 362"/>
                <a:gd name="T11" fmla="*/ 1023 h 1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2" h="1053">
                  <a:moveTo>
                    <a:pt x="0" y="1023"/>
                  </a:moveTo>
                  <a:lnTo>
                    <a:pt x="98" y="1053"/>
                  </a:lnTo>
                  <a:lnTo>
                    <a:pt x="362" y="31"/>
                  </a:lnTo>
                  <a:lnTo>
                    <a:pt x="264" y="0"/>
                  </a:lnTo>
                  <a:lnTo>
                    <a:pt x="257" y="31"/>
                  </a:lnTo>
                  <a:lnTo>
                    <a:pt x="0" y="1023"/>
                  </a:lnTo>
                  <a:close/>
                </a:path>
              </a:pathLst>
            </a:custGeom>
            <a:solidFill>
              <a:srgbClr val="79B1E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25" name="ïsḷîḓè"/>
            <p:cNvSpPr/>
            <p:nvPr userDrawn="1"/>
          </p:nvSpPr>
          <p:spPr bwMode="auto">
            <a:xfrm>
              <a:off x="5414962" y="3047206"/>
              <a:ext cx="576263" cy="1671638"/>
            </a:xfrm>
            <a:custGeom>
              <a:avLst/>
              <a:gdLst>
                <a:gd name="T0" fmla="*/ 98 w 363"/>
                <a:gd name="T1" fmla="*/ 1053 h 1053"/>
                <a:gd name="T2" fmla="*/ 106 w 363"/>
                <a:gd name="T3" fmla="*/ 1023 h 1053"/>
                <a:gd name="T4" fmla="*/ 363 w 363"/>
                <a:gd name="T5" fmla="*/ 31 h 1053"/>
                <a:gd name="T6" fmla="*/ 265 w 363"/>
                <a:gd name="T7" fmla="*/ 0 h 1053"/>
                <a:gd name="T8" fmla="*/ 0 w 363"/>
                <a:gd name="T9" fmla="*/ 1023 h 1053"/>
                <a:gd name="T10" fmla="*/ 98 w 363"/>
                <a:gd name="T11" fmla="*/ 1053 h 1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3" h="1053">
                  <a:moveTo>
                    <a:pt x="98" y="1053"/>
                  </a:moveTo>
                  <a:lnTo>
                    <a:pt x="106" y="1023"/>
                  </a:lnTo>
                  <a:lnTo>
                    <a:pt x="363" y="31"/>
                  </a:lnTo>
                  <a:lnTo>
                    <a:pt x="265" y="0"/>
                  </a:lnTo>
                  <a:lnTo>
                    <a:pt x="0" y="1023"/>
                  </a:lnTo>
                  <a:lnTo>
                    <a:pt x="98" y="1053"/>
                  </a:lnTo>
                  <a:close/>
                </a:path>
              </a:pathLst>
            </a:custGeom>
            <a:solidFill>
              <a:srgbClr val="B7DE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iṩľîḓè"/>
            <p:cNvSpPr>
              <a:spLocks noEditPoints="1"/>
            </p:cNvSpPr>
            <p:nvPr userDrawn="1"/>
          </p:nvSpPr>
          <p:spPr bwMode="auto">
            <a:xfrm>
              <a:off x="6251575" y="3278981"/>
              <a:ext cx="649288" cy="139700"/>
            </a:xfrm>
            <a:custGeom>
              <a:avLst/>
              <a:gdLst>
                <a:gd name="T0" fmla="*/ 307 w 409"/>
                <a:gd name="T1" fmla="*/ 29 h 88"/>
                <a:gd name="T2" fmla="*/ 292 w 409"/>
                <a:gd name="T3" fmla="*/ 15 h 88"/>
                <a:gd name="T4" fmla="*/ 307 w 409"/>
                <a:gd name="T5" fmla="*/ 0 h 88"/>
                <a:gd name="T6" fmla="*/ 395 w 409"/>
                <a:gd name="T7" fmla="*/ 0 h 88"/>
                <a:gd name="T8" fmla="*/ 409 w 409"/>
                <a:gd name="T9" fmla="*/ 15 h 88"/>
                <a:gd name="T10" fmla="*/ 395 w 409"/>
                <a:gd name="T11" fmla="*/ 29 h 88"/>
                <a:gd name="T12" fmla="*/ 307 w 409"/>
                <a:gd name="T13" fmla="*/ 29 h 88"/>
                <a:gd name="T14" fmla="*/ 307 w 409"/>
                <a:gd name="T15" fmla="*/ 88 h 88"/>
                <a:gd name="T16" fmla="*/ 292 w 409"/>
                <a:gd name="T17" fmla="*/ 73 h 88"/>
                <a:gd name="T18" fmla="*/ 307 w 409"/>
                <a:gd name="T19" fmla="*/ 59 h 88"/>
                <a:gd name="T20" fmla="*/ 395 w 409"/>
                <a:gd name="T21" fmla="*/ 59 h 88"/>
                <a:gd name="T22" fmla="*/ 409 w 409"/>
                <a:gd name="T23" fmla="*/ 73 h 88"/>
                <a:gd name="T24" fmla="*/ 395 w 409"/>
                <a:gd name="T25" fmla="*/ 88 h 88"/>
                <a:gd name="T26" fmla="*/ 307 w 409"/>
                <a:gd name="T27" fmla="*/ 88 h 88"/>
                <a:gd name="T28" fmla="*/ 14 w 409"/>
                <a:gd name="T29" fmla="*/ 29 h 88"/>
                <a:gd name="T30" fmla="*/ 0 w 409"/>
                <a:gd name="T31" fmla="*/ 15 h 88"/>
                <a:gd name="T32" fmla="*/ 14 w 409"/>
                <a:gd name="T33" fmla="*/ 0 h 88"/>
                <a:gd name="T34" fmla="*/ 102 w 409"/>
                <a:gd name="T35" fmla="*/ 0 h 88"/>
                <a:gd name="T36" fmla="*/ 117 w 409"/>
                <a:gd name="T37" fmla="*/ 15 h 88"/>
                <a:gd name="T38" fmla="*/ 102 w 409"/>
                <a:gd name="T39" fmla="*/ 29 h 88"/>
                <a:gd name="T40" fmla="*/ 14 w 409"/>
                <a:gd name="T41" fmla="*/ 29 h 88"/>
                <a:gd name="T42" fmla="*/ 14 w 409"/>
                <a:gd name="T43" fmla="*/ 88 h 88"/>
                <a:gd name="T44" fmla="*/ 0 w 409"/>
                <a:gd name="T45" fmla="*/ 73 h 88"/>
                <a:gd name="T46" fmla="*/ 14 w 409"/>
                <a:gd name="T47" fmla="*/ 59 h 88"/>
                <a:gd name="T48" fmla="*/ 102 w 409"/>
                <a:gd name="T49" fmla="*/ 59 h 88"/>
                <a:gd name="T50" fmla="*/ 117 w 409"/>
                <a:gd name="T51" fmla="*/ 73 h 88"/>
                <a:gd name="T52" fmla="*/ 102 w 409"/>
                <a:gd name="T53" fmla="*/ 88 h 88"/>
                <a:gd name="T54" fmla="*/ 14 w 409"/>
                <a:gd name="T5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9" h="88">
                  <a:moveTo>
                    <a:pt x="307" y="29"/>
                  </a:moveTo>
                  <a:cubicBezTo>
                    <a:pt x="298" y="29"/>
                    <a:pt x="292" y="24"/>
                    <a:pt x="292" y="15"/>
                  </a:cubicBezTo>
                  <a:cubicBezTo>
                    <a:pt x="292" y="6"/>
                    <a:pt x="298" y="0"/>
                    <a:pt x="307" y="0"/>
                  </a:cubicBezTo>
                  <a:cubicBezTo>
                    <a:pt x="395" y="0"/>
                    <a:pt x="395" y="0"/>
                    <a:pt x="395" y="0"/>
                  </a:cubicBezTo>
                  <a:cubicBezTo>
                    <a:pt x="404" y="0"/>
                    <a:pt x="409" y="6"/>
                    <a:pt x="409" y="15"/>
                  </a:cubicBezTo>
                  <a:cubicBezTo>
                    <a:pt x="409" y="24"/>
                    <a:pt x="404" y="29"/>
                    <a:pt x="395" y="29"/>
                  </a:cubicBezTo>
                  <a:lnTo>
                    <a:pt x="307" y="29"/>
                  </a:lnTo>
                  <a:close/>
                  <a:moveTo>
                    <a:pt x="307" y="88"/>
                  </a:moveTo>
                  <a:cubicBezTo>
                    <a:pt x="298" y="88"/>
                    <a:pt x="292" y="82"/>
                    <a:pt x="292" y="73"/>
                  </a:cubicBezTo>
                  <a:cubicBezTo>
                    <a:pt x="292" y="65"/>
                    <a:pt x="298" y="59"/>
                    <a:pt x="307" y="59"/>
                  </a:cubicBezTo>
                  <a:cubicBezTo>
                    <a:pt x="395" y="59"/>
                    <a:pt x="395" y="59"/>
                    <a:pt x="395" y="59"/>
                  </a:cubicBezTo>
                  <a:cubicBezTo>
                    <a:pt x="404" y="59"/>
                    <a:pt x="409" y="65"/>
                    <a:pt x="409" y="73"/>
                  </a:cubicBezTo>
                  <a:cubicBezTo>
                    <a:pt x="409" y="82"/>
                    <a:pt x="404" y="88"/>
                    <a:pt x="395" y="88"/>
                  </a:cubicBezTo>
                  <a:lnTo>
                    <a:pt x="307" y="88"/>
                  </a:lnTo>
                  <a:close/>
                  <a:moveTo>
                    <a:pt x="14" y="29"/>
                  </a:moveTo>
                  <a:cubicBezTo>
                    <a:pt x="6" y="29"/>
                    <a:pt x="0" y="24"/>
                    <a:pt x="0" y="15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11" y="0"/>
                    <a:pt x="117" y="6"/>
                    <a:pt x="117" y="15"/>
                  </a:cubicBezTo>
                  <a:cubicBezTo>
                    <a:pt x="117" y="24"/>
                    <a:pt x="111" y="29"/>
                    <a:pt x="102" y="29"/>
                  </a:cubicBezTo>
                  <a:lnTo>
                    <a:pt x="14" y="29"/>
                  </a:lnTo>
                  <a:close/>
                  <a:moveTo>
                    <a:pt x="14" y="88"/>
                  </a:moveTo>
                  <a:cubicBezTo>
                    <a:pt x="6" y="88"/>
                    <a:pt x="0" y="82"/>
                    <a:pt x="0" y="73"/>
                  </a:cubicBezTo>
                  <a:cubicBezTo>
                    <a:pt x="0" y="65"/>
                    <a:pt x="6" y="59"/>
                    <a:pt x="14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11" y="59"/>
                    <a:pt x="117" y="65"/>
                    <a:pt x="117" y="73"/>
                  </a:cubicBezTo>
                  <a:cubicBezTo>
                    <a:pt x="117" y="82"/>
                    <a:pt x="111" y="88"/>
                    <a:pt x="102" y="88"/>
                  </a:cubicBezTo>
                  <a:lnTo>
                    <a:pt x="14" y="88"/>
                  </a:lnTo>
                  <a:close/>
                </a:path>
              </a:pathLst>
            </a:custGeom>
            <a:solidFill>
              <a:srgbClr val="E9F3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ïśľîďe"/>
            <p:cNvSpPr/>
            <p:nvPr userDrawn="1"/>
          </p:nvSpPr>
          <p:spPr bwMode="auto">
            <a:xfrm>
              <a:off x="7188200" y="2318543"/>
              <a:ext cx="3421063" cy="2219325"/>
            </a:xfrm>
            <a:custGeom>
              <a:avLst/>
              <a:gdLst>
                <a:gd name="T0" fmla="*/ 2155 w 2156"/>
                <a:gd name="T1" fmla="*/ 1398 h 1398"/>
                <a:gd name="T2" fmla="*/ 0 w 2156"/>
                <a:gd name="T3" fmla="*/ 1398 h 1398"/>
                <a:gd name="T4" fmla="*/ 0 w 2156"/>
                <a:gd name="T5" fmla="*/ 49 h 1398"/>
                <a:gd name="T6" fmla="*/ 49 w 2156"/>
                <a:gd name="T7" fmla="*/ 0 h 1398"/>
                <a:gd name="T8" fmla="*/ 2107 w 2156"/>
                <a:gd name="T9" fmla="*/ 0 h 1398"/>
                <a:gd name="T10" fmla="*/ 2156 w 2156"/>
                <a:gd name="T11" fmla="*/ 49 h 1398"/>
                <a:gd name="T12" fmla="*/ 2156 w 2156"/>
                <a:gd name="T13" fmla="*/ 1398 h 1398"/>
                <a:gd name="T14" fmla="*/ 2155 w 2156"/>
                <a:gd name="T15" fmla="*/ 1398 h 1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56" h="1398">
                  <a:moveTo>
                    <a:pt x="2155" y="1398"/>
                  </a:moveTo>
                  <a:cubicBezTo>
                    <a:pt x="0" y="1398"/>
                    <a:pt x="0" y="1398"/>
                    <a:pt x="0" y="139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2" y="0"/>
                    <a:pt x="49" y="0"/>
                  </a:cubicBezTo>
                  <a:cubicBezTo>
                    <a:pt x="2107" y="0"/>
                    <a:pt x="2107" y="0"/>
                    <a:pt x="2107" y="0"/>
                  </a:cubicBezTo>
                  <a:cubicBezTo>
                    <a:pt x="2134" y="0"/>
                    <a:pt x="2156" y="22"/>
                    <a:pt x="2156" y="49"/>
                  </a:cubicBezTo>
                  <a:cubicBezTo>
                    <a:pt x="2156" y="1398"/>
                    <a:pt x="2156" y="1398"/>
                    <a:pt x="2156" y="1398"/>
                  </a:cubicBezTo>
                  <a:cubicBezTo>
                    <a:pt x="2156" y="1398"/>
                    <a:pt x="2155" y="1398"/>
                    <a:pt x="2155" y="1398"/>
                  </a:cubicBezTo>
                  <a:close/>
                </a:path>
              </a:pathLst>
            </a:custGeom>
            <a:solidFill>
              <a:srgbClr val="7B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íṩ1íďe"/>
            <p:cNvSpPr/>
            <p:nvPr userDrawn="1"/>
          </p:nvSpPr>
          <p:spPr bwMode="auto">
            <a:xfrm>
              <a:off x="6840537" y="4537868"/>
              <a:ext cx="4114800" cy="222250"/>
            </a:xfrm>
            <a:custGeom>
              <a:avLst/>
              <a:gdLst>
                <a:gd name="T0" fmla="*/ 2523 w 2593"/>
                <a:gd name="T1" fmla="*/ 140 h 140"/>
                <a:gd name="T2" fmla="*/ 70 w 2593"/>
                <a:gd name="T3" fmla="*/ 140 h 140"/>
                <a:gd name="T4" fmla="*/ 0 w 2593"/>
                <a:gd name="T5" fmla="*/ 70 h 140"/>
                <a:gd name="T6" fmla="*/ 70 w 2593"/>
                <a:gd name="T7" fmla="*/ 0 h 140"/>
                <a:gd name="T8" fmla="*/ 2523 w 2593"/>
                <a:gd name="T9" fmla="*/ 0 h 140"/>
                <a:gd name="T10" fmla="*/ 2593 w 2593"/>
                <a:gd name="T11" fmla="*/ 70 h 140"/>
                <a:gd name="T12" fmla="*/ 2523 w 2593"/>
                <a:gd name="T13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93" h="140">
                  <a:moveTo>
                    <a:pt x="2523" y="140"/>
                  </a:moveTo>
                  <a:cubicBezTo>
                    <a:pt x="70" y="140"/>
                    <a:pt x="70" y="140"/>
                    <a:pt x="70" y="140"/>
                  </a:cubicBezTo>
                  <a:cubicBezTo>
                    <a:pt x="32" y="140"/>
                    <a:pt x="0" y="109"/>
                    <a:pt x="0" y="70"/>
                  </a:cubicBezTo>
                  <a:cubicBezTo>
                    <a:pt x="0" y="32"/>
                    <a:pt x="32" y="0"/>
                    <a:pt x="70" y="0"/>
                  </a:cubicBezTo>
                  <a:cubicBezTo>
                    <a:pt x="2523" y="0"/>
                    <a:pt x="2523" y="0"/>
                    <a:pt x="2523" y="0"/>
                  </a:cubicBezTo>
                  <a:cubicBezTo>
                    <a:pt x="2562" y="0"/>
                    <a:pt x="2593" y="32"/>
                    <a:pt x="2593" y="70"/>
                  </a:cubicBezTo>
                  <a:cubicBezTo>
                    <a:pt x="2593" y="109"/>
                    <a:pt x="2562" y="140"/>
                    <a:pt x="2523" y="140"/>
                  </a:cubicBezTo>
                  <a:close/>
                </a:path>
              </a:pathLst>
            </a:custGeom>
            <a:solidFill>
              <a:srgbClr val="6D76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íšlïḑé"/>
            <p:cNvSpPr>
              <a:spLocks noChangeArrowheads="1"/>
            </p:cNvSpPr>
            <p:nvPr userDrawn="1"/>
          </p:nvSpPr>
          <p:spPr bwMode="auto">
            <a:xfrm>
              <a:off x="7327900" y="2494756"/>
              <a:ext cx="3141663" cy="1868488"/>
            </a:xfrm>
            <a:prstGeom prst="rect">
              <a:avLst/>
            </a:prstGeom>
            <a:solidFill>
              <a:srgbClr val="EB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íşliḋé"/>
            <p:cNvSpPr/>
            <p:nvPr userDrawn="1"/>
          </p:nvSpPr>
          <p:spPr bwMode="auto">
            <a:xfrm>
              <a:off x="7319962" y="2494756"/>
              <a:ext cx="3149600" cy="193675"/>
            </a:xfrm>
            <a:custGeom>
              <a:avLst/>
              <a:gdLst>
                <a:gd name="T0" fmla="*/ 1985 w 1985"/>
                <a:gd name="T1" fmla="*/ 122 h 122"/>
                <a:gd name="T2" fmla="*/ 0 w 1985"/>
                <a:gd name="T3" fmla="*/ 122 h 122"/>
                <a:gd name="T4" fmla="*/ 0 w 1985"/>
                <a:gd name="T5" fmla="*/ 42 h 122"/>
                <a:gd name="T6" fmla="*/ 40 w 1985"/>
                <a:gd name="T7" fmla="*/ 0 h 122"/>
                <a:gd name="T8" fmla="*/ 1944 w 1985"/>
                <a:gd name="T9" fmla="*/ 0 h 122"/>
                <a:gd name="T10" fmla="*/ 1985 w 1985"/>
                <a:gd name="T11" fmla="*/ 42 h 122"/>
                <a:gd name="T12" fmla="*/ 1985 w 1985"/>
                <a:gd name="T13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5" h="122">
                  <a:moveTo>
                    <a:pt x="1985" y="122"/>
                  </a:moveTo>
                  <a:cubicBezTo>
                    <a:pt x="0" y="122"/>
                    <a:pt x="0" y="122"/>
                    <a:pt x="0" y="12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8" y="0"/>
                    <a:pt x="40" y="0"/>
                  </a:cubicBezTo>
                  <a:cubicBezTo>
                    <a:pt x="1944" y="0"/>
                    <a:pt x="1944" y="0"/>
                    <a:pt x="1944" y="0"/>
                  </a:cubicBezTo>
                  <a:cubicBezTo>
                    <a:pt x="1966" y="0"/>
                    <a:pt x="1985" y="19"/>
                    <a:pt x="1985" y="42"/>
                  </a:cubicBezTo>
                  <a:lnTo>
                    <a:pt x="1985" y="122"/>
                  </a:lnTo>
                  <a:close/>
                </a:path>
              </a:pathLst>
            </a:custGeom>
            <a:solidFill>
              <a:srgbClr val="7BA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iŝļiḋe"/>
            <p:cNvSpPr>
              <a:spLocks noChangeArrowheads="1"/>
            </p:cNvSpPr>
            <p:nvPr userDrawn="1"/>
          </p:nvSpPr>
          <p:spPr bwMode="auto">
            <a:xfrm>
              <a:off x="10025062" y="2555081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îŝḷîḍe"/>
            <p:cNvSpPr>
              <a:spLocks noChangeArrowheads="1"/>
            </p:cNvSpPr>
            <p:nvPr userDrawn="1"/>
          </p:nvSpPr>
          <p:spPr bwMode="auto">
            <a:xfrm>
              <a:off x="10152062" y="2555081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ïşlîde"/>
            <p:cNvSpPr/>
            <p:nvPr userDrawn="1"/>
          </p:nvSpPr>
          <p:spPr bwMode="auto">
            <a:xfrm>
              <a:off x="10275887" y="2553493"/>
              <a:ext cx="80963" cy="80963"/>
            </a:xfrm>
            <a:custGeom>
              <a:avLst/>
              <a:gdLst>
                <a:gd name="T0" fmla="*/ 9 w 51"/>
                <a:gd name="T1" fmla="*/ 42 h 51"/>
                <a:gd name="T2" fmla="*/ 32 w 51"/>
                <a:gd name="T3" fmla="*/ 48 h 51"/>
                <a:gd name="T4" fmla="*/ 49 w 51"/>
                <a:gd name="T5" fmla="*/ 31 h 51"/>
                <a:gd name="T6" fmla="*/ 43 w 51"/>
                <a:gd name="T7" fmla="*/ 8 h 51"/>
                <a:gd name="T8" fmla="*/ 20 w 51"/>
                <a:gd name="T9" fmla="*/ 2 h 51"/>
                <a:gd name="T10" fmla="*/ 3 w 51"/>
                <a:gd name="T11" fmla="*/ 19 h 51"/>
                <a:gd name="T12" fmla="*/ 9 w 51"/>
                <a:gd name="T13" fmla="*/ 4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51">
                  <a:moveTo>
                    <a:pt x="9" y="42"/>
                  </a:moveTo>
                  <a:cubicBezTo>
                    <a:pt x="15" y="48"/>
                    <a:pt x="24" y="51"/>
                    <a:pt x="32" y="48"/>
                  </a:cubicBezTo>
                  <a:cubicBezTo>
                    <a:pt x="40" y="46"/>
                    <a:pt x="47" y="40"/>
                    <a:pt x="49" y="31"/>
                  </a:cubicBezTo>
                  <a:cubicBezTo>
                    <a:pt x="51" y="23"/>
                    <a:pt x="49" y="14"/>
                    <a:pt x="43" y="8"/>
                  </a:cubicBezTo>
                  <a:cubicBezTo>
                    <a:pt x="37" y="2"/>
                    <a:pt x="28" y="0"/>
                    <a:pt x="20" y="2"/>
                  </a:cubicBezTo>
                  <a:cubicBezTo>
                    <a:pt x="11" y="4"/>
                    <a:pt x="5" y="11"/>
                    <a:pt x="3" y="19"/>
                  </a:cubicBezTo>
                  <a:cubicBezTo>
                    <a:pt x="0" y="27"/>
                    <a:pt x="3" y="36"/>
                    <a:pt x="9" y="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îṩlîḋê"/>
            <p:cNvSpPr>
              <a:spLocks noEditPoints="1"/>
            </p:cNvSpPr>
            <p:nvPr userDrawn="1"/>
          </p:nvSpPr>
          <p:spPr bwMode="auto">
            <a:xfrm>
              <a:off x="7508875" y="2924968"/>
              <a:ext cx="2808288" cy="1201738"/>
            </a:xfrm>
            <a:custGeom>
              <a:avLst/>
              <a:gdLst>
                <a:gd name="T0" fmla="*/ 0 w 1769"/>
                <a:gd name="T1" fmla="*/ 1 h 757"/>
                <a:gd name="T2" fmla="*/ 619 w 1769"/>
                <a:gd name="T3" fmla="*/ 1 h 757"/>
                <a:gd name="T4" fmla="*/ 619 w 1769"/>
                <a:gd name="T5" fmla="*/ 486 h 757"/>
                <a:gd name="T6" fmla="*/ 0 w 1769"/>
                <a:gd name="T7" fmla="*/ 486 h 757"/>
                <a:gd name="T8" fmla="*/ 0 w 1769"/>
                <a:gd name="T9" fmla="*/ 1 h 757"/>
                <a:gd name="T10" fmla="*/ 696 w 1769"/>
                <a:gd name="T11" fmla="*/ 0 h 757"/>
                <a:gd name="T12" fmla="*/ 1254 w 1769"/>
                <a:gd name="T13" fmla="*/ 0 h 757"/>
                <a:gd name="T14" fmla="*/ 1254 w 1769"/>
                <a:gd name="T15" fmla="*/ 60 h 757"/>
                <a:gd name="T16" fmla="*/ 696 w 1769"/>
                <a:gd name="T17" fmla="*/ 60 h 757"/>
                <a:gd name="T18" fmla="*/ 696 w 1769"/>
                <a:gd name="T19" fmla="*/ 0 h 757"/>
                <a:gd name="T20" fmla="*/ 696 w 1769"/>
                <a:gd name="T21" fmla="*/ 141 h 757"/>
                <a:gd name="T22" fmla="*/ 1254 w 1769"/>
                <a:gd name="T23" fmla="*/ 141 h 757"/>
                <a:gd name="T24" fmla="*/ 1254 w 1769"/>
                <a:gd name="T25" fmla="*/ 200 h 757"/>
                <a:gd name="T26" fmla="*/ 696 w 1769"/>
                <a:gd name="T27" fmla="*/ 200 h 757"/>
                <a:gd name="T28" fmla="*/ 696 w 1769"/>
                <a:gd name="T29" fmla="*/ 141 h 757"/>
                <a:gd name="T30" fmla="*/ 696 w 1769"/>
                <a:gd name="T31" fmla="*/ 282 h 757"/>
                <a:gd name="T32" fmla="*/ 1254 w 1769"/>
                <a:gd name="T33" fmla="*/ 282 h 757"/>
                <a:gd name="T34" fmla="*/ 1254 w 1769"/>
                <a:gd name="T35" fmla="*/ 342 h 757"/>
                <a:gd name="T36" fmla="*/ 696 w 1769"/>
                <a:gd name="T37" fmla="*/ 342 h 757"/>
                <a:gd name="T38" fmla="*/ 696 w 1769"/>
                <a:gd name="T39" fmla="*/ 282 h 757"/>
                <a:gd name="T40" fmla="*/ 696 w 1769"/>
                <a:gd name="T41" fmla="*/ 423 h 757"/>
                <a:gd name="T42" fmla="*/ 1035 w 1769"/>
                <a:gd name="T43" fmla="*/ 423 h 757"/>
                <a:gd name="T44" fmla="*/ 1035 w 1769"/>
                <a:gd name="T45" fmla="*/ 482 h 757"/>
                <a:gd name="T46" fmla="*/ 696 w 1769"/>
                <a:gd name="T47" fmla="*/ 482 h 757"/>
                <a:gd name="T48" fmla="*/ 696 w 1769"/>
                <a:gd name="T49" fmla="*/ 423 h 757"/>
                <a:gd name="T50" fmla="*/ 1306 w 1769"/>
                <a:gd name="T51" fmla="*/ 0 h 757"/>
                <a:gd name="T52" fmla="*/ 1769 w 1769"/>
                <a:gd name="T53" fmla="*/ 0 h 757"/>
                <a:gd name="T54" fmla="*/ 1769 w 1769"/>
                <a:gd name="T55" fmla="*/ 60 h 757"/>
                <a:gd name="T56" fmla="*/ 1306 w 1769"/>
                <a:gd name="T57" fmla="*/ 60 h 757"/>
                <a:gd name="T58" fmla="*/ 1306 w 1769"/>
                <a:gd name="T59" fmla="*/ 0 h 757"/>
                <a:gd name="T60" fmla="*/ 1306 w 1769"/>
                <a:gd name="T61" fmla="*/ 141 h 757"/>
                <a:gd name="T62" fmla="*/ 1769 w 1769"/>
                <a:gd name="T63" fmla="*/ 141 h 757"/>
                <a:gd name="T64" fmla="*/ 1769 w 1769"/>
                <a:gd name="T65" fmla="*/ 200 h 757"/>
                <a:gd name="T66" fmla="*/ 1306 w 1769"/>
                <a:gd name="T67" fmla="*/ 200 h 757"/>
                <a:gd name="T68" fmla="*/ 1306 w 1769"/>
                <a:gd name="T69" fmla="*/ 141 h 757"/>
                <a:gd name="T70" fmla="*/ 1306 w 1769"/>
                <a:gd name="T71" fmla="*/ 282 h 757"/>
                <a:gd name="T72" fmla="*/ 1769 w 1769"/>
                <a:gd name="T73" fmla="*/ 282 h 757"/>
                <a:gd name="T74" fmla="*/ 1769 w 1769"/>
                <a:gd name="T75" fmla="*/ 342 h 757"/>
                <a:gd name="T76" fmla="*/ 1306 w 1769"/>
                <a:gd name="T77" fmla="*/ 342 h 757"/>
                <a:gd name="T78" fmla="*/ 1306 w 1769"/>
                <a:gd name="T79" fmla="*/ 282 h 757"/>
                <a:gd name="T80" fmla="*/ 1306 w 1769"/>
                <a:gd name="T81" fmla="*/ 423 h 757"/>
                <a:gd name="T82" fmla="*/ 1587 w 1769"/>
                <a:gd name="T83" fmla="*/ 423 h 757"/>
                <a:gd name="T84" fmla="*/ 1587 w 1769"/>
                <a:gd name="T85" fmla="*/ 482 h 757"/>
                <a:gd name="T86" fmla="*/ 1306 w 1769"/>
                <a:gd name="T87" fmla="*/ 482 h 757"/>
                <a:gd name="T88" fmla="*/ 1306 w 1769"/>
                <a:gd name="T89" fmla="*/ 423 h 757"/>
                <a:gd name="T90" fmla="*/ 0 w 1769"/>
                <a:gd name="T91" fmla="*/ 580 h 757"/>
                <a:gd name="T92" fmla="*/ 1766 w 1769"/>
                <a:gd name="T93" fmla="*/ 580 h 757"/>
                <a:gd name="T94" fmla="*/ 1766 w 1769"/>
                <a:gd name="T95" fmla="*/ 640 h 757"/>
                <a:gd name="T96" fmla="*/ 0 w 1769"/>
                <a:gd name="T97" fmla="*/ 640 h 757"/>
                <a:gd name="T98" fmla="*/ 0 w 1769"/>
                <a:gd name="T99" fmla="*/ 580 h 757"/>
                <a:gd name="T100" fmla="*/ 0 w 1769"/>
                <a:gd name="T101" fmla="*/ 697 h 757"/>
                <a:gd name="T102" fmla="*/ 837 w 1769"/>
                <a:gd name="T103" fmla="*/ 697 h 757"/>
                <a:gd name="T104" fmla="*/ 837 w 1769"/>
                <a:gd name="T105" fmla="*/ 757 h 757"/>
                <a:gd name="T106" fmla="*/ 0 w 1769"/>
                <a:gd name="T107" fmla="*/ 757 h 757"/>
                <a:gd name="T108" fmla="*/ 0 w 1769"/>
                <a:gd name="T109" fmla="*/ 697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69" h="757">
                  <a:moveTo>
                    <a:pt x="0" y="1"/>
                  </a:moveTo>
                  <a:lnTo>
                    <a:pt x="619" y="1"/>
                  </a:lnTo>
                  <a:lnTo>
                    <a:pt x="619" y="486"/>
                  </a:lnTo>
                  <a:lnTo>
                    <a:pt x="0" y="486"/>
                  </a:lnTo>
                  <a:lnTo>
                    <a:pt x="0" y="1"/>
                  </a:lnTo>
                  <a:close/>
                  <a:moveTo>
                    <a:pt x="696" y="0"/>
                  </a:moveTo>
                  <a:lnTo>
                    <a:pt x="1254" y="0"/>
                  </a:lnTo>
                  <a:lnTo>
                    <a:pt x="1254" y="60"/>
                  </a:lnTo>
                  <a:lnTo>
                    <a:pt x="696" y="60"/>
                  </a:lnTo>
                  <a:lnTo>
                    <a:pt x="696" y="0"/>
                  </a:lnTo>
                  <a:close/>
                  <a:moveTo>
                    <a:pt x="696" y="141"/>
                  </a:moveTo>
                  <a:lnTo>
                    <a:pt x="1254" y="141"/>
                  </a:lnTo>
                  <a:lnTo>
                    <a:pt x="1254" y="200"/>
                  </a:lnTo>
                  <a:lnTo>
                    <a:pt x="696" y="200"/>
                  </a:lnTo>
                  <a:lnTo>
                    <a:pt x="696" y="141"/>
                  </a:lnTo>
                  <a:close/>
                  <a:moveTo>
                    <a:pt x="696" y="282"/>
                  </a:moveTo>
                  <a:lnTo>
                    <a:pt x="1254" y="282"/>
                  </a:lnTo>
                  <a:lnTo>
                    <a:pt x="1254" y="342"/>
                  </a:lnTo>
                  <a:lnTo>
                    <a:pt x="696" y="342"/>
                  </a:lnTo>
                  <a:lnTo>
                    <a:pt x="696" y="282"/>
                  </a:lnTo>
                  <a:close/>
                  <a:moveTo>
                    <a:pt x="696" y="423"/>
                  </a:moveTo>
                  <a:lnTo>
                    <a:pt x="1035" y="423"/>
                  </a:lnTo>
                  <a:lnTo>
                    <a:pt x="1035" y="482"/>
                  </a:lnTo>
                  <a:lnTo>
                    <a:pt x="696" y="482"/>
                  </a:lnTo>
                  <a:lnTo>
                    <a:pt x="696" y="423"/>
                  </a:lnTo>
                  <a:close/>
                  <a:moveTo>
                    <a:pt x="1306" y="0"/>
                  </a:moveTo>
                  <a:lnTo>
                    <a:pt x="1769" y="0"/>
                  </a:lnTo>
                  <a:lnTo>
                    <a:pt x="1769" y="60"/>
                  </a:lnTo>
                  <a:lnTo>
                    <a:pt x="1306" y="60"/>
                  </a:lnTo>
                  <a:lnTo>
                    <a:pt x="1306" y="0"/>
                  </a:lnTo>
                  <a:close/>
                  <a:moveTo>
                    <a:pt x="1306" y="141"/>
                  </a:moveTo>
                  <a:lnTo>
                    <a:pt x="1769" y="141"/>
                  </a:lnTo>
                  <a:lnTo>
                    <a:pt x="1769" y="200"/>
                  </a:lnTo>
                  <a:lnTo>
                    <a:pt x="1306" y="200"/>
                  </a:lnTo>
                  <a:lnTo>
                    <a:pt x="1306" y="141"/>
                  </a:lnTo>
                  <a:close/>
                  <a:moveTo>
                    <a:pt x="1306" y="282"/>
                  </a:moveTo>
                  <a:lnTo>
                    <a:pt x="1769" y="282"/>
                  </a:lnTo>
                  <a:lnTo>
                    <a:pt x="1769" y="342"/>
                  </a:lnTo>
                  <a:lnTo>
                    <a:pt x="1306" y="342"/>
                  </a:lnTo>
                  <a:lnTo>
                    <a:pt x="1306" y="282"/>
                  </a:lnTo>
                  <a:close/>
                  <a:moveTo>
                    <a:pt x="1306" y="423"/>
                  </a:moveTo>
                  <a:lnTo>
                    <a:pt x="1587" y="423"/>
                  </a:lnTo>
                  <a:lnTo>
                    <a:pt x="1587" y="482"/>
                  </a:lnTo>
                  <a:lnTo>
                    <a:pt x="1306" y="482"/>
                  </a:lnTo>
                  <a:lnTo>
                    <a:pt x="1306" y="423"/>
                  </a:lnTo>
                  <a:close/>
                  <a:moveTo>
                    <a:pt x="0" y="580"/>
                  </a:moveTo>
                  <a:lnTo>
                    <a:pt x="1766" y="580"/>
                  </a:lnTo>
                  <a:lnTo>
                    <a:pt x="1766" y="640"/>
                  </a:lnTo>
                  <a:lnTo>
                    <a:pt x="0" y="640"/>
                  </a:lnTo>
                  <a:lnTo>
                    <a:pt x="0" y="580"/>
                  </a:lnTo>
                  <a:close/>
                  <a:moveTo>
                    <a:pt x="0" y="697"/>
                  </a:moveTo>
                  <a:lnTo>
                    <a:pt x="837" y="697"/>
                  </a:lnTo>
                  <a:lnTo>
                    <a:pt x="837" y="757"/>
                  </a:lnTo>
                  <a:lnTo>
                    <a:pt x="0" y="757"/>
                  </a:lnTo>
                  <a:lnTo>
                    <a:pt x="0" y="697"/>
                  </a:lnTo>
                  <a:close/>
                </a:path>
              </a:pathLst>
            </a:custGeom>
            <a:solidFill>
              <a:srgbClr val="7BA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iśḻïdé"/>
            <p:cNvSpPr/>
            <p:nvPr userDrawn="1"/>
          </p:nvSpPr>
          <p:spPr bwMode="auto">
            <a:xfrm>
              <a:off x="7586662" y="3144043"/>
              <a:ext cx="841375" cy="409575"/>
            </a:xfrm>
            <a:custGeom>
              <a:avLst/>
              <a:gdLst>
                <a:gd name="T0" fmla="*/ 496 w 530"/>
                <a:gd name="T1" fmla="*/ 19 h 258"/>
                <a:gd name="T2" fmla="*/ 462 w 530"/>
                <a:gd name="T3" fmla="*/ 53 h 258"/>
                <a:gd name="T4" fmla="*/ 467 w 530"/>
                <a:gd name="T5" fmla="*/ 70 h 258"/>
                <a:gd name="T6" fmla="*/ 356 w 530"/>
                <a:gd name="T7" fmla="*/ 193 h 258"/>
                <a:gd name="T8" fmla="*/ 342 w 530"/>
                <a:gd name="T9" fmla="*/ 190 h 258"/>
                <a:gd name="T10" fmla="*/ 329 w 530"/>
                <a:gd name="T11" fmla="*/ 192 h 258"/>
                <a:gd name="T12" fmla="*/ 216 w 530"/>
                <a:gd name="T13" fmla="*/ 53 h 258"/>
                <a:gd name="T14" fmla="*/ 222 w 530"/>
                <a:gd name="T15" fmla="*/ 34 h 258"/>
                <a:gd name="T16" fmla="*/ 188 w 530"/>
                <a:gd name="T17" fmla="*/ 0 h 258"/>
                <a:gd name="T18" fmla="*/ 154 w 530"/>
                <a:gd name="T19" fmla="*/ 34 h 258"/>
                <a:gd name="T20" fmla="*/ 160 w 530"/>
                <a:gd name="T21" fmla="*/ 53 h 258"/>
                <a:gd name="T22" fmla="*/ 46 w 530"/>
                <a:gd name="T23" fmla="*/ 192 h 258"/>
                <a:gd name="T24" fmla="*/ 34 w 530"/>
                <a:gd name="T25" fmla="*/ 190 h 258"/>
                <a:gd name="T26" fmla="*/ 0 w 530"/>
                <a:gd name="T27" fmla="*/ 224 h 258"/>
                <a:gd name="T28" fmla="*/ 34 w 530"/>
                <a:gd name="T29" fmla="*/ 258 h 258"/>
                <a:gd name="T30" fmla="*/ 68 w 530"/>
                <a:gd name="T31" fmla="*/ 224 h 258"/>
                <a:gd name="T32" fmla="*/ 62 w 530"/>
                <a:gd name="T33" fmla="*/ 205 h 258"/>
                <a:gd name="T34" fmla="*/ 175 w 530"/>
                <a:gd name="T35" fmla="*/ 66 h 258"/>
                <a:gd name="T36" fmla="*/ 188 w 530"/>
                <a:gd name="T37" fmla="*/ 68 h 258"/>
                <a:gd name="T38" fmla="*/ 200 w 530"/>
                <a:gd name="T39" fmla="*/ 66 h 258"/>
                <a:gd name="T40" fmla="*/ 314 w 530"/>
                <a:gd name="T41" fmla="*/ 205 h 258"/>
                <a:gd name="T42" fmla="*/ 308 w 530"/>
                <a:gd name="T43" fmla="*/ 224 h 258"/>
                <a:gd name="T44" fmla="*/ 342 w 530"/>
                <a:gd name="T45" fmla="*/ 258 h 258"/>
                <a:gd name="T46" fmla="*/ 376 w 530"/>
                <a:gd name="T47" fmla="*/ 224 h 258"/>
                <a:gd name="T48" fmla="*/ 371 w 530"/>
                <a:gd name="T49" fmla="*/ 207 h 258"/>
                <a:gd name="T50" fmla="*/ 482 w 530"/>
                <a:gd name="T51" fmla="*/ 84 h 258"/>
                <a:gd name="T52" fmla="*/ 496 w 530"/>
                <a:gd name="T53" fmla="*/ 87 h 258"/>
                <a:gd name="T54" fmla="*/ 530 w 530"/>
                <a:gd name="T55" fmla="*/ 53 h 258"/>
                <a:gd name="T56" fmla="*/ 496 w 530"/>
                <a:gd name="T57" fmla="*/ 19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30" h="258">
                  <a:moveTo>
                    <a:pt x="496" y="19"/>
                  </a:moveTo>
                  <a:cubicBezTo>
                    <a:pt x="477" y="19"/>
                    <a:pt x="462" y="34"/>
                    <a:pt x="462" y="53"/>
                  </a:cubicBezTo>
                  <a:cubicBezTo>
                    <a:pt x="462" y="60"/>
                    <a:pt x="464" y="65"/>
                    <a:pt x="467" y="70"/>
                  </a:cubicBezTo>
                  <a:cubicBezTo>
                    <a:pt x="356" y="193"/>
                    <a:pt x="356" y="193"/>
                    <a:pt x="356" y="193"/>
                  </a:cubicBezTo>
                  <a:cubicBezTo>
                    <a:pt x="352" y="191"/>
                    <a:pt x="347" y="190"/>
                    <a:pt x="342" y="190"/>
                  </a:cubicBezTo>
                  <a:cubicBezTo>
                    <a:pt x="337" y="190"/>
                    <a:pt x="333" y="191"/>
                    <a:pt x="329" y="192"/>
                  </a:cubicBezTo>
                  <a:cubicBezTo>
                    <a:pt x="216" y="53"/>
                    <a:pt x="216" y="53"/>
                    <a:pt x="216" y="53"/>
                  </a:cubicBezTo>
                  <a:cubicBezTo>
                    <a:pt x="220" y="48"/>
                    <a:pt x="222" y="41"/>
                    <a:pt x="222" y="34"/>
                  </a:cubicBezTo>
                  <a:cubicBezTo>
                    <a:pt x="222" y="16"/>
                    <a:pt x="207" y="0"/>
                    <a:pt x="188" y="0"/>
                  </a:cubicBezTo>
                  <a:cubicBezTo>
                    <a:pt x="169" y="0"/>
                    <a:pt x="154" y="16"/>
                    <a:pt x="154" y="34"/>
                  </a:cubicBezTo>
                  <a:cubicBezTo>
                    <a:pt x="154" y="41"/>
                    <a:pt x="156" y="47"/>
                    <a:pt x="160" y="53"/>
                  </a:cubicBezTo>
                  <a:cubicBezTo>
                    <a:pt x="46" y="192"/>
                    <a:pt x="46" y="192"/>
                    <a:pt x="46" y="192"/>
                  </a:cubicBezTo>
                  <a:cubicBezTo>
                    <a:pt x="42" y="191"/>
                    <a:pt x="38" y="190"/>
                    <a:pt x="34" y="190"/>
                  </a:cubicBezTo>
                  <a:cubicBezTo>
                    <a:pt x="15" y="190"/>
                    <a:pt x="0" y="205"/>
                    <a:pt x="0" y="224"/>
                  </a:cubicBezTo>
                  <a:cubicBezTo>
                    <a:pt x="0" y="243"/>
                    <a:pt x="15" y="258"/>
                    <a:pt x="34" y="258"/>
                  </a:cubicBezTo>
                  <a:cubicBezTo>
                    <a:pt x="52" y="258"/>
                    <a:pt x="68" y="243"/>
                    <a:pt x="68" y="224"/>
                  </a:cubicBezTo>
                  <a:cubicBezTo>
                    <a:pt x="68" y="217"/>
                    <a:pt x="66" y="211"/>
                    <a:pt x="62" y="205"/>
                  </a:cubicBezTo>
                  <a:cubicBezTo>
                    <a:pt x="175" y="66"/>
                    <a:pt x="175" y="66"/>
                    <a:pt x="175" y="66"/>
                  </a:cubicBezTo>
                  <a:cubicBezTo>
                    <a:pt x="179" y="67"/>
                    <a:pt x="184" y="68"/>
                    <a:pt x="188" y="68"/>
                  </a:cubicBezTo>
                  <a:cubicBezTo>
                    <a:pt x="192" y="68"/>
                    <a:pt x="196" y="67"/>
                    <a:pt x="200" y="66"/>
                  </a:cubicBezTo>
                  <a:cubicBezTo>
                    <a:pt x="314" y="205"/>
                    <a:pt x="314" y="205"/>
                    <a:pt x="314" y="205"/>
                  </a:cubicBezTo>
                  <a:cubicBezTo>
                    <a:pt x="310" y="211"/>
                    <a:pt x="308" y="217"/>
                    <a:pt x="308" y="224"/>
                  </a:cubicBezTo>
                  <a:cubicBezTo>
                    <a:pt x="308" y="243"/>
                    <a:pt x="323" y="258"/>
                    <a:pt x="342" y="258"/>
                  </a:cubicBezTo>
                  <a:cubicBezTo>
                    <a:pt x="361" y="258"/>
                    <a:pt x="376" y="243"/>
                    <a:pt x="376" y="224"/>
                  </a:cubicBezTo>
                  <a:cubicBezTo>
                    <a:pt x="376" y="218"/>
                    <a:pt x="374" y="212"/>
                    <a:pt x="371" y="207"/>
                  </a:cubicBezTo>
                  <a:cubicBezTo>
                    <a:pt x="482" y="84"/>
                    <a:pt x="482" y="84"/>
                    <a:pt x="482" y="84"/>
                  </a:cubicBezTo>
                  <a:cubicBezTo>
                    <a:pt x="486" y="86"/>
                    <a:pt x="491" y="87"/>
                    <a:pt x="496" y="87"/>
                  </a:cubicBezTo>
                  <a:cubicBezTo>
                    <a:pt x="515" y="87"/>
                    <a:pt x="530" y="72"/>
                    <a:pt x="530" y="53"/>
                  </a:cubicBezTo>
                  <a:cubicBezTo>
                    <a:pt x="530" y="34"/>
                    <a:pt x="515" y="19"/>
                    <a:pt x="49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iṣ1ïḓe"/>
            <p:cNvSpPr>
              <a:spLocks noEditPoints="1"/>
            </p:cNvSpPr>
            <p:nvPr userDrawn="1"/>
          </p:nvSpPr>
          <p:spPr bwMode="auto">
            <a:xfrm>
              <a:off x="7427912" y="2537618"/>
              <a:ext cx="393700" cy="38100"/>
            </a:xfrm>
            <a:custGeom>
              <a:avLst/>
              <a:gdLst>
                <a:gd name="T0" fmla="*/ 0 w 248"/>
                <a:gd name="T1" fmla="*/ 24 h 24"/>
                <a:gd name="T2" fmla="*/ 26 w 248"/>
                <a:gd name="T3" fmla="*/ 24 h 24"/>
                <a:gd name="T4" fmla="*/ 0 w 248"/>
                <a:gd name="T5" fmla="*/ 24 h 24"/>
                <a:gd name="T6" fmla="*/ 248 w 248"/>
                <a:gd name="T7" fmla="*/ 0 h 24"/>
                <a:gd name="T8" fmla="*/ 210 w 248"/>
                <a:gd name="T9" fmla="*/ 0 h 24"/>
                <a:gd name="T10" fmla="*/ 248 w 248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8" h="24">
                  <a:moveTo>
                    <a:pt x="0" y="24"/>
                  </a:moveTo>
                  <a:lnTo>
                    <a:pt x="26" y="24"/>
                  </a:lnTo>
                  <a:lnTo>
                    <a:pt x="0" y="24"/>
                  </a:lnTo>
                  <a:close/>
                  <a:moveTo>
                    <a:pt x="248" y="0"/>
                  </a:moveTo>
                  <a:lnTo>
                    <a:pt x="210" y="0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îś1ïḓe"/>
            <p:cNvSpPr>
              <a:spLocks noEditPoints="1"/>
            </p:cNvSpPr>
            <p:nvPr userDrawn="1"/>
          </p:nvSpPr>
          <p:spPr bwMode="auto">
            <a:xfrm>
              <a:off x="7427912" y="2537618"/>
              <a:ext cx="393700" cy="38100"/>
            </a:xfrm>
            <a:custGeom>
              <a:avLst/>
              <a:gdLst>
                <a:gd name="T0" fmla="*/ 0 w 248"/>
                <a:gd name="T1" fmla="*/ 24 h 24"/>
                <a:gd name="T2" fmla="*/ 26 w 248"/>
                <a:gd name="T3" fmla="*/ 24 h 24"/>
                <a:gd name="T4" fmla="*/ 248 w 248"/>
                <a:gd name="T5" fmla="*/ 0 h 24"/>
                <a:gd name="T6" fmla="*/ 210 w 248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8" h="24">
                  <a:moveTo>
                    <a:pt x="0" y="24"/>
                  </a:moveTo>
                  <a:lnTo>
                    <a:pt x="26" y="24"/>
                  </a:lnTo>
                  <a:moveTo>
                    <a:pt x="248" y="0"/>
                  </a:moveTo>
                  <a:lnTo>
                    <a:pt x="2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îŝľiḋé"/>
            <p:cNvSpPr>
              <a:spLocks noEditPoints="1"/>
            </p:cNvSpPr>
            <p:nvPr userDrawn="1"/>
          </p:nvSpPr>
          <p:spPr bwMode="auto">
            <a:xfrm>
              <a:off x="7172325" y="2464593"/>
              <a:ext cx="620713" cy="61913"/>
            </a:xfrm>
            <a:custGeom>
              <a:avLst/>
              <a:gdLst>
                <a:gd name="T0" fmla="*/ 391 w 391"/>
                <a:gd name="T1" fmla="*/ 39 h 39"/>
                <a:gd name="T2" fmla="*/ 349 w 391"/>
                <a:gd name="T3" fmla="*/ 39 h 39"/>
                <a:gd name="T4" fmla="*/ 391 w 391"/>
                <a:gd name="T5" fmla="*/ 39 h 39"/>
                <a:gd name="T6" fmla="*/ 0 w 391"/>
                <a:gd name="T7" fmla="*/ 0 h 39"/>
                <a:gd name="T8" fmla="*/ 60 w 391"/>
                <a:gd name="T9" fmla="*/ 0 h 39"/>
                <a:gd name="T10" fmla="*/ 0 w 391"/>
                <a:gd name="T1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1" h="39">
                  <a:moveTo>
                    <a:pt x="391" y="39"/>
                  </a:moveTo>
                  <a:lnTo>
                    <a:pt x="349" y="39"/>
                  </a:lnTo>
                  <a:lnTo>
                    <a:pt x="391" y="39"/>
                  </a:lnTo>
                  <a:close/>
                  <a:moveTo>
                    <a:pt x="0" y="0"/>
                  </a:moveTo>
                  <a:lnTo>
                    <a:pt x="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íŝḻiḍê"/>
            <p:cNvSpPr>
              <a:spLocks noEditPoints="1"/>
            </p:cNvSpPr>
            <p:nvPr userDrawn="1"/>
          </p:nvSpPr>
          <p:spPr bwMode="auto">
            <a:xfrm>
              <a:off x="7172325" y="2464593"/>
              <a:ext cx="620713" cy="61913"/>
            </a:xfrm>
            <a:custGeom>
              <a:avLst/>
              <a:gdLst>
                <a:gd name="T0" fmla="*/ 391 w 391"/>
                <a:gd name="T1" fmla="*/ 39 h 39"/>
                <a:gd name="T2" fmla="*/ 349 w 391"/>
                <a:gd name="T3" fmla="*/ 39 h 39"/>
                <a:gd name="T4" fmla="*/ 0 w 391"/>
                <a:gd name="T5" fmla="*/ 0 h 39"/>
                <a:gd name="T6" fmla="*/ 60 w 391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1" h="39">
                  <a:moveTo>
                    <a:pt x="391" y="39"/>
                  </a:moveTo>
                  <a:lnTo>
                    <a:pt x="349" y="39"/>
                  </a:lnTo>
                  <a:moveTo>
                    <a:pt x="0" y="0"/>
                  </a:moveTo>
                  <a:lnTo>
                    <a:pt x="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íṥľîde"/>
            <p:cNvSpPr/>
            <p:nvPr userDrawn="1"/>
          </p:nvSpPr>
          <p:spPr bwMode="auto">
            <a:xfrm>
              <a:off x="9966325" y="3710781"/>
              <a:ext cx="1530350" cy="1120775"/>
            </a:xfrm>
            <a:custGeom>
              <a:avLst/>
              <a:gdLst>
                <a:gd name="T0" fmla="*/ 943 w 964"/>
                <a:gd name="T1" fmla="*/ 706 h 706"/>
                <a:gd name="T2" fmla="*/ 21 w 964"/>
                <a:gd name="T3" fmla="*/ 706 h 706"/>
                <a:gd name="T4" fmla="*/ 0 w 964"/>
                <a:gd name="T5" fmla="*/ 685 h 706"/>
                <a:gd name="T6" fmla="*/ 0 w 964"/>
                <a:gd name="T7" fmla="*/ 20 h 706"/>
                <a:gd name="T8" fmla="*/ 21 w 964"/>
                <a:gd name="T9" fmla="*/ 0 h 706"/>
                <a:gd name="T10" fmla="*/ 943 w 964"/>
                <a:gd name="T11" fmla="*/ 0 h 706"/>
                <a:gd name="T12" fmla="*/ 964 w 964"/>
                <a:gd name="T13" fmla="*/ 20 h 706"/>
                <a:gd name="T14" fmla="*/ 964 w 964"/>
                <a:gd name="T15" fmla="*/ 685 h 706"/>
                <a:gd name="T16" fmla="*/ 943 w 964"/>
                <a:gd name="T17" fmla="*/ 706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4" h="706">
                  <a:moveTo>
                    <a:pt x="943" y="706"/>
                  </a:moveTo>
                  <a:cubicBezTo>
                    <a:pt x="21" y="706"/>
                    <a:pt x="21" y="706"/>
                    <a:pt x="21" y="706"/>
                  </a:cubicBezTo>
                  <a:cubicBezTo>
                    <a:pt x="9" y="706"/>
                    <a:pt x="0" y="696"/>
                    <a:pt x="0" y="68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ubicBezTo>
                    <a:pt x="943" y="0"/>
                    <a:pt x="943" y="0"/>
                    <a:pt x="943" y="0"/>
                  </a:cubicBezTo>
                  <a:cubicBezTo>
                    <a:pt x="955" y="0"/>
                    <a:pt x="964" y="9"/>
                    <a:pt x="964" y="20"/>
                  </a:cubicBezTo>
                  <a:cubicBezTo>
                    <a:pt x="964" y="685"/>
                    <a:pt x="964" y="685"/>
                    <a:pt x="964" y="685"/>
                  </a:cubicBezTo>
                  <a:cubicBezTo>
                    <a:pt x="964" y="696"/>
                    <a:pt x="955" y="706"/>
                    <a:pt x="943" y="706"/>
                  </a:cubicBezTo>
                  <a:close/>
                </a:path>
              </a:pathLst>
            </a:custGeom>
            <a:solidFill>
              <a:srgbClr val="B7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iṧļïḍê"/>
            <p:cNvSpPr/>
            <p:nvPr userDrawn="1"/>
          </p:nvSpPr>
          <p:spPr bwMode="auto">
            <a:xfrm>
              <a:off x="10088562" y="3710781"/>
              <a:ext cx="1403350" cy="1120775"/>
            </a:xfrm>
            <a:custGeom>
              <a:avLst/>
              <a:gdLst>
                <a:gd name="T0" fmla="*/ 863 w 884"/>
                <a:gd name="T1" fmla="*/ 706 h 706"/>
                <a:gd name="T2" fmla="*/ 21 w 884"/>
                <a:gd name="T3" fmla="*/ 706 h 706"/>
                <a:gd name="T4" fmla="*/ 0 w 884"/>
                <a:gd name="T5" fmla="*/ 685 h 706"/>
                <a:gd name="T6" fmla="*/ 0 w 884"/>
                <a:gd name="T7" fmla="*/ 20 h 706"/>
                <a:gd name="T8" fmla="*/ 21 w 884"/>
                <a:gd name="T9" fmla="*/ 0 h 706"/>
                <a:gd name="T10" fmla="*/ 863 w 884"/>
                <a:gd name="T11" fmla="*/ 0 h 706"/>
                <a:gd name="T12" fmla="*/ 884 w 884"/>
                <a:gd name="T13" fmla="*/ 20 h 706"/>
                <a:gd name="T14" fmla="*/ 884 w 884"/>
                <a:gd name="T15" fmla="*/ 685 h 706"/>
                <a:gd name="T16" fmla="*/ 863 w 884"/>
                <a:gd name="T17" fmla="*/ 706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4" h="706">
                  <a:moveTo>
                    <a:pt x="863" y="706"/>
                  </a:moveTo>
                  <a:cubicBezTo>
                    <a:pt x="21" y="706"/>
                    <a:pt x="21" y="706"/>
                    <a:pt x="21" y="706"/>
                  </a:cubicBezTo>
                  <a:cubicBezTo>
                    <a:pt x="10" y="706"/>
                    <a:pt x="0" y="696"/>
                    <a:pt x="0" y="68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10" y="0"/>
                    <a:pt x="21" y="0"/>
                  </a:cubicBezTo>
                  <a:cubicBezTo>
                    <a:pt x="863" y="0"/>
                    <a:pt x="863" y="0"/>
                    <a:pt x="863" y="0"/>
                  </a:cubicBezTo>
                  <a:cubicBezTo>
                    <a:pt x="874" y="0"/>
                    <a:pt x="884" y="9"/>
                    <a:pt x="884" y="20"/>
                  </a:cubicBezTo>
                  <a:cubicBezTo>
                    <a:pt x="884" y="685"/>
                    <a:pt x="884" y="685"/>
                    <a:pt x="884" y="685"/>
                  </a:cubicBezTo>
                  <a:cubicBezTo>
                    <a:pt x="884" y="696"/>
                    <a:pt x="874" y="706"/>
                    <a:pt x="863" y="706"/>
                  </a:cubicBezTo>
                  <a:close/>
                </a:path>
              </a:pathLst>
            </a:custGeom>
            <a:solidFill>
              <a:srgbClr val="F4F7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iSlidê"/>
            <p:cNvSpPr/>
            <p:nvPr userDrawn="1"/>
          </p:nvSpPr>
          <p:spPr>
            <a:xfrm>
              <a:off x="10275887" y="3879701"/>
              <a:ext cx="222251" cy="827842"/>
            </a:xfrm>
            <a:prstGeom prst="rect">
              <a:avLst/>
            </a:prstGeom>
            <a:solidFill>
              <a:srgbClr val="7BA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1" name="ïṧḷidé"/>
            <p:cNvSpPr/>
            <p:nvPr userDrawn="1"/>
          </p:nvSpPr>
          <p:spPr>
            <a:xfrm>
              <a:off x="10663235" y="4126706"/>
              <a:ext cx="222251" cy="578924"/>
            </a:xfrm>
            <a:prstGeom prst="rect">
              <a:avLst/>
            </a:prstGeom>
            <a:solidFill>
              <a:srgbClr val="7BA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2" name="ís1íḍè"/>
            <p:cNvSpPr/>
            <p:nvPr userDrawn="1"/>
          </p:nvSpPr>
          <p:spPr>
            <a:xfrm>
              <a:off x="11025186" y="3877788"/>
              <a:ext cx="222251" cy="827842"/>
            </a:xfrm>
            <a:prstGeom prst="rect">
              <a:avLst/>
            </a:prstGeom>
            <a:solidFill>
              <a:srgbClr val="7BA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4"/>
          </p:nvPr>
        </p:nvSpPr>
        <p:spPr>
          <a:xfrm>
            <a:off x="8742589" y="6381750"/>
            <a:ext cx="2743200" cy="365125"/>
          </a:xfrm>
        </p:spPr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íṩliḋê"/>
          <p:cNvSpPr/>
          <p:nvPr userDrawn="1"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12" name="iS1idè"/>
          <p:cNvSpPr>
            <a:spLocks noGrp="1"/>
          </p:cNvSpPr>
          <p:nvPr>
            <p:ph type="body" sz="quarter" idx="10" hasCustomPrompt="1"/>
          </p:nvPr>
        </p:nvSpPr>
        <p:spPr>
          <a:xfrm>
            <a:off x="768985" y="482600"/>
            <a:ext cx="10716895" cy="533400"/>
          </a:xfrm>
        </p:spPr>
        <p:txBody>
          <a:bodyPr lIns="0" tIns="0" rIns="0" bIns="0" anchor="ctr" anchorCtr="0">
            <a:normAutofit/>
          </a:bodyPr>
          <a:p>
            <a:pPr marL="0" indent="0">
              <a:buNone/>
            </a:pPr>
            <a:r>
              <a:rPr lang="en-US" altLang="zh-CN" spc="-5" dirty="0">
                <a:solidFill>
                  <a:srgbClr val="1D7ADA"/>
                </a:solidFill>
                <a:latin typeface="+mn-lt"/>
                <a:ea typeface="+mn-ea"/>
                <a:cs typeface="+mn-ea"/>
                <a:sym typeface="+mn-lt"/>
              </a:rPr>
              <a:t>1.2.1  </a:t>
            </a:r>
            <a:r>
              <a:rPr lang="zh-CN" spc="-5" dirty="0">
                <a:solidFill>
                  <a:srgbClr val="1D7ADA"/>
                </a:solidFill>
                <a:latin typeface="+mn-lt"/>
                <a:ea typeface="+mn-ea"/>
                <a:cs typeface="+mn-ea"/>
                <a:sym typeface="+mn-lt"/>
              </a:rPr>
              <a:t>标题</a:t>
            </a:r>
            <a:endParaRPr lang="zh-CN" spc="-5" dirty="0">
              <a:solidFill>
                <a:srgbClr val="1D7ADA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作者信息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/>
          <p:cNvGrpSpPr/>
          <p:nvPr userDrawn="1"/>
        </p:nvGrpSpPr>
        <p:grpSpPr>
          <a:xfrm flipV="1">
            <a:off x="1" y="0"/>
            <a:ext cx="3683941" cy="2541321"/>
            <a:chOff x="1" y="4316680"/>
            <a:chExt cx="3683941" cy="2541321"/>
          </a:xfrm>
        </p:grpSpPr>
        <p:sp>
          <p:nvSpPr>
            <p:cNvPr id="61" name="îṩlîḑè"/>
            <p:cNvSpPr/>
            <p:nvPr userDrawn="1"/>
          </p:nvSpPr>
          <p:spPr>
            <a:xfrm>
              <a:off x="1" y="4316680"/>
              <a:ext cx="3683941" cy="2541320"/>
            </a:xfrm>
            <a:custGeom>
              <a:avLst/>
              <a:gdLst>
                <a:gd name="connsiteX0" fmla="*/ 0 w 3530587"/>
                <a:gd name="connsiteY0" fmla="*/ 0 h 2435531"/>
                <a:gd name="connsiteX1" fmla="*/ 33471 w 3530587"/>
                <a:gd name="connsiteY1" fmla="*/ 16902 h 2435531"/>
                <a:gd name="connsiteX2" fmla="*/ 1599858 w 3530587"/>
                <a:gd name="connsiteY2" fmla="*/ 1381428 h 2435531"/>
                <a:gd name="connsiteX3" fmla="*/ 3350882 w 3530587"/>
                <a:gd name="connsiteY3" fmla="*/ 2269868 h 2435531"/>
                <a:gd name="connsiteX4" fmla="*/ 3448424 w 3530587"/>
                <a:gd name="connsiteY4" fmla="*/ 2354204 h 2435531"/>
                <a:gd name="connsiteX5" fmla="*/ 3530587 w 3530587"/>
                <a:gd name="connsiteY5" fmla="*/ 2435531 h 2435531"/>
                <a:gd name="connsiteX6" fmla="*/ 0 w 3530587"/>
                <a:gd name="connsiteY6" fmla="*/ 2435531 h 2435531"/>
                <a:gd name="connsiteX7" fmla="*/ 0 w 3530587"/>
                <a:gd name="connsiteY7" fmla="*/ 0 h 24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0587" h="2435531">
                  <a:moveTo>
                    <a:pt x="0" y="0"/>
                  </a:moveTo>
                  <a:lnTo>
                    <a:pt x="33471" y="16902"/>
                  </a:lnTo>
                  <a:cubicBezTo>
                    <a:pt x="579171" y="338850"/>
                    <a:pt x="886632" y="1110718"/>
                    <a:pt x="1599858" y="1381428"/>
                  </a:cubicBezTo>
                  <a:cubicBezTo>
                    <a:pt x="2477674" y="1714610"/>
                    <a:pt x="2897468" y="1906517"/>
                    <a:pt x="3350882" y="2269868"/>
                  </a:cubicBezTo>
                  <a:cubicBezTo>
                    <a:pt x="3382798" y="2295444"/>
                    <a:pt x="3415458" y="2323654"/>
                    <a:pt x="3448424" y="2354204"/>
                  </a:cubicBezTo>
                  <a:lnTo>
                    <a:pt x="3530587" y="2435531"/>
                  </a:lnTo>
                  <a:lnTo>
                    <a:pt x="0" y="24355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2" name="íSḻiḑè"/>
            <p:cNvSpPr/>
            <p:nvPr userDrawn="1"/>
          </p:nvSpPr>
          <p:spPr>
            <a:xfrm>
              <a:off x="1" y="4422470"/>
              <a:ext cx="3530587" cy="2435531"/>
            </a:xfrm>
            <a:custGeom>
              <a:avLst/>
              <a:gdLst>
                <a:gd name="connsiteX0" fmla="*/ 0 w 3530587"/>
                <a:gd name="connsiteY0" fmla="*/ 0 h 2435531"/>
                <a:gd name="connsiteX1" fmla="*/ 33471 w 3530587"/>
                <a:gd name="connsiteY1" fmla="*/ 16902 h 2435531"/>
                <a:gd name="connsiteX2" fmla="*/ 1599858 w 3530587"/>
                <a:gd name="connsiteY2" fmla="*/ 1381428 h 2435531"/>
                <a:gd name="connsiteX3" fmla="*/ 3350882 w 3530587"/>
                <a:gd name="connsiteY3" fmla="*/ 2269868 h 2435531"/>
                <a:gd name="connsiteX4" fmla="*/ 3448424 w 3530587"/>
                <a:gd name="connsiteY4" fmla="*/ 2354204 h 2435531"/>
                <a:gd name="connsiteX5" fmla="*/ 3530587 w 3530587"/>
                <a:gd name="connsiteY5" fmla="*/ 2435531 h 2435531"/>
                <a:gd name="connsiteX6" fmla="*/ 0 w 3530587"/>
                <a:gd name="connsiteY6" fmla="*/ 2435531 h 2435531"/>
                <a:gd name="connsiteX7" fmla="*/ 0 w 3530587"/>
                <a:gd name="connsiteY7" fmla="*/ 0 h 24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0587" h="2435531">
                  <a:moveTo>
                    <a:pt x="0" y="0"/>
                  </a:moveTo>
                  <a:lnTo>
                    <a:pt x="33471" y="16902"/>
                  </a:lnTo>
                  <a:cubicBezTo>
                    <a:pt x="579171" y="338850"/>
                    <a:pt x="886632" y="1110718"/>
                    <a:pt x="1599858" y="1381428"/>
                  </a:cubicBezTo>
                  <a:cubicBezTo>
                    <a:pt x="2477674" y="1714610"/>
                    <a:pt x="2897468" y="1906517"/>
                    <a:pt x="3350882" y="2269868"/>
                  </a:cubicBezTo>
                  <a:cubicBezTo>
                    <a:pt x="3382798" y="2295444"/>
                    <a:pt x="3415458" y="2323654"/>
                    <a:pt x="3448424" y="2354204"/>
                  </a:cubicBezTo>
                  <a:lnTo>
                    <a:pt x="3530587" y="2435531"/>
                  </a:lnTo>
                  <a:lnTo>
                    <a:pt x="0" y="24355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îsḷiḋè"/>
          <p:cNvSpPr txBox="1"/>
          <p:nvPr userDrawn="1"/>
        </p:nvSpPr>
        <p:spPr>
          <a:xfrm>
            <a:off x="4816220" y="502289"/>
            <a:ext cx="255956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zh-CN" altLang="en-US" sz="3600" b="1" dirty="0">
                <a:solidFill>
                  <a:schemeClr val="accent1"/>
                </a:solidFill>
                <a:latin typeface="微软雅黑"/>
                <a:cs typeface="微软雅黑"/>
              </a:rPr>
              <a:t>作者信息</a:t>
            </a:r>
            <a:endParaRPr lang="zh-CN" altLang="en-US" sz="3600" dirty="0">
              <a:solidFill>
                <a:schemeClr val="accent1"/>
              </a:solidFill>
              <a:latin typeface="微软雅黑"/>
              <a:cs typeface="微软雅黑"/>
            </a:endParaRPr>
          </a:p>
        </p:txBody>
      </p:sp>
      <p:sp>
        <p:nvSpPr>
          <p:cNvPr id="5" name="iṣľíḋê"/>
          <p:cNvSpPr txBox="1"/>
          <p:nvPr userDrawn="1"/>
        </p:nvSpPr>
        <p:spPr>
          <a:xfrm>
            <a:off x="5173661" y="1072395"/>
            <a:ext cx="1844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Author information</a:t>
            </a:r>
            <a:endParaRPr lang="zh-CN" altLang="en-US" sz="1400" b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0" name="图片占位符 19"/>
          <p:cNvSpPr>
            <a:spLocks noGrp="1"/>
          </p:cNvSpPr>
          <p:nvPr userDrawn="1">
            <p:ph type="pic" sz="quarter" idx="10"/>
          </p:nvPr>
        </p:nvSpPr>
        <p:spPr>
          <a:xfrm>
            <a:off x="905404" y="1978840"/>
            <a:ext cx="1260000" cy="1260000"/>
          </a:xfrm>
          <a:prstGeom prst="rect">
            <a:avLst/>
          </a:prstGeom>
          <a:noFill/>
          <a:ln w="28575">
            <a:noFill/>
          </a:ln>
        </p:spPr>
        <p:txBody>
          <a:bodyPr/>
          <a:lstStyle>
            <a:lvl1pPr>
              <a:defRPr sz="1200"/>
            </a:lvl1pPr>
          </a:lstStyle>
          <a:p>
            <a:endParaRPr lang="zh-CN" altLang="en-US" dirty="0"/>
          </a:p>
        </p:txBody>
      </p:sp>
      <p:sp>
        <p:nvSpPr>
          <p:cNvPr id="21" name="文本占位符 20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905404" y="3335505"/>
            <a:ext cx="126000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1600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lvl="0" algn="ctr"/>
            <a:r>
              <a:rPr lang="zh-CN" altLang="en-US" b="1" spc="-5" dirty="0">
                <a:latin typeface="+mj-ea"/>
                <a:ea typeface="+mj-ea"/>
                <a:cs typeface="微软雅黑"/>
              </a:rPr>
              <a:t>姓名</a:t>
            </a:r>
            <a:endParaRPr lang="zh-CN" altLang="en-US" b="1" dirty="0">
              <a:latin typeface="+mj-ea"/>
              <a:ea typeface="+mj-ea"/>
              <a:cs typeface="微软雅黑"/>
            </a:endParaRPr>
          </a:p>
        </p:txBody>
      </p:sp>
      <p:sp>
        <p:nvSpPr>
          <p:cNvPr id="39" name="图片占位符 38"/>
          <p:cNvSpPr>
            <a:spLocks noGrp="1"/>
          </p:cNvSpPr>
          <p:nvPr>
            <p:ph type="pic" sz="quarter" idx="12"/>
          </p:nvPr>
        </p:nvSpPr>
        <p:spPr>
          <a:xfrm>
            <a:off x="905404" y="4194368"/>
            <a:ext cx="1260000" cy="1260000"/>
          </a:xfrm>
          <a:prstGeom prst="rect">
            <a:avLst/>
          </a:prstGeom>
          <a:noFill/>
          <a:ln w="28575">
            <a:noFill/>
          </a:ln>
        </p:spPr>
        <p:txBody>
          <a:bodyPr/>
          <a:lstStyle>
            <a:lvl1pPr>
              <a:defRPr sz="1200"/>
            </a:lvl1pPr>
          </a:lstStyle>
          <a:p>
            <a:endParaRPr lang="zh-CN" altLang="en-US" dirty="0"/>
          </a:p>
        </p:txBody>
      </p:sp>
      <p:sp>
        <p:nvSpPr>
          <p:cNvPr id="40" name="文本占位符 39"/>
          <p:cNvSpPr>
            <a:spLocks noGrp="1"/>
          </p:cNvSpPr>
          <p:nvPr>
            <p:ph type="body" sz="quarter" idx="13" hasCustomPrompt="1"/>
          </p:nvPr>
        </p:nvSpPr>
        <p:spPr>
          <a:xfrm>
            <a:off x="905404" y="5551033"/>
            <a:ext cx="126000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1600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lvl="0" algn="ctr"/>
            <a:r>
              <a:rPr lang="zh-CN" altLang="en-US" b="1" spc="-5" dirty="0">
                <a:latin typeface="+mj-ea"/>
                <a:ea typeface="+mj-ea"/>
                <a:cs typeface="微软雅黑"/>
              </a:rPr>
              <a:t>姓名</a:t>
            </a:r>
            <a:endParaRPr lang="zh-CN" altLang="en-US" b="1" dirty="0">
              <a:latin typeface="+mj-ea"/>
              <a:ea typeface="+mj-ea"/>
              <a:cs typeface="微软雅黑"/>
            </a:endParaRPr>
          </a:p>
        </p:txBody>
      </p:sp>
      <p:sp>
        <p:nvSpPr>
          <p:cNvPr id="48" name="图片占位符 47"/>
          <p:cNvSpPr>
            <a:spLocks noGrp="1"/>
          </p:cNvSpPr>
          <p:nvPr>
            <p:ph type="pic" sz="quarter" idx="14"/>
          </p:nvPr>
        </p:nvSpPr>
        <p:spPr>
          <a:xfrm>
            <a:off x="6343433" y="1978840"/>
            <a:ext cx="1260000" cy="1260000"/>
          </a:xfrm>
          <a:prstGeom prst="rect">
            <a:avLst/>
          </a:prstGeom>
          <a:noFill/>
          <a:ln w="28575">
            <a:noFill/>
          </a:ln>
        </p:spPr>
        <p:txBody>
          <a:bodyPr/>
          <a:lstStyle>
            <a:lvl1pPr>
              <a:defRPr sz="1200"/>
            </a:lvl1pPr>
          </a:lstStyle>
          <a:p>
            <a:endParaRPr lang="zh-CN" altLang="en-US" dirty="0"/>
          </a:p>
        </p:txBody>
      </p:sp>
      <p:sp>
        <p:nvSpPr>
          <p:cNvPr id="49" name="文本占位符 48"/>
          <p:cNvSpPr>
            <a:spLocks noGrp="1"/>
          </p:cNvSpPr>
          <p:nvPr>
            <p:ph type="body" sz="quarter" idx="15" hasCustomPrompt="1"/>
          </p:nvPr>
        </p:nvSpPr>
        <p:spPr>
          <a:xfrm>
            <a:off x="6343433" y="3335505"/>
            <a:ext cx="126000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1600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lvl="0" algn="ctr"/>
            <a:r>
              <a:rPr lang="zh-CN" altLang="en-US" b="1" spc="-5" dirty="0">
                <a:latin typeface="+mj-ea"/>
                <a:ea typeface="+mj-ea"/>
                <a:cs typeface="微软雅黑"/>
              </a:rPr>
              <a:t>姓名</a:t>
            </a:r>
            <a:endParaRPr lang="zh-CN" altLang="en-US" b="1" dirty="0">
              <a:latin typeface="+mj-ea"/>
              <a:ea typeface="+mj-ea"/>
              <a:cs typeface="微软雅黑"/>
            </a:endParaRPr>
          </a:p>
        </p:txBody>
      </p:sp>
      <p:sp>
        <p:nvSpPr>
          <p:cNvPr id="57" name="图片占位符 56"/>
          <p:cNvSpPr>
            <a:spLocks noGrp="1"/>
          </p:cNvSpPr>
          <p:nvPr>
            <p:ph type="pic" sz="quarter" idx="16"/>
          </p:nvPr>
        </p:nvSpPr>
        <p:spPr>
          <a:xfrm>
            <a:off x="6343433" y="4194368"/>
            <a:ext cx="1260000" cy="1260000"/>
          </a:xfrm>
          <a:prstGeom prst="rect">
            <a:avLst/>
          </a:prstGeom>
          <a:noFill/>
          <a:ln w="28575">
            <a:noFill/>
          </a:ln>
        </p:spPr>
        <p:txBody>
          <a:bodyPr/>
          <a:lstStyle>
            <a:lvl1pPr>
              <a:defRPr sz="1200"/>
            </a:lvl1pPr>
          </a:lstStyle>
          <a:p>
            <a:endParaRPr lang="zh-CN" altLang="en-US" dirty="0"/>
          </a:p>
        </p:txBody>
      </p:sp>
      <p:sp>
        <p:nvSpPr>
          <p:cNvPr id="58" name="文本占位符 57"/>
          <p:cNvSpPr>
            <a:spLocks noGrp="1"/>
          </p:cNvSpPr>
          <p:nvPr>
            <p:ph type="body" sz="quarter" idx="17" hasCustomPrompt="1"/>
          </p:nvPr>
        </p:nvSpPr>
        <p:spPr>
          <a:xfrm>
            <a:off x="6343433" y="5551033"/>
            <a:ext cx="126000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1600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lvl="0" algn="ctr"/>
            <a:r>
              <a:rPr lang="zh-CN" altLang="en-US" b="1" spc="-5" dirty="0">
                <a:latin typeface="+mj-ea"/>
                <a:ea typeface="+mj-ea"/>
                <a:cs typeface="微软雅黑"/>
              </a:rPr>
              <a:t>姓名</a:t>
            </a:r>
            <a:endParaRPr lang="zh-CN" altLang="en-US" b="1" dirty="0">
              <a:latin typeface="+mj-ea"/>
              <a:ea typeface="+mj-ea"/>
              <a:cs typeface="微软雅黑"/>
            </a:endParaRPr>
          </a:p>
        </p:txBody>
      </p:sp>
      <p:grpSp>
        <p:nvGrpSpPr>
          <p:cNvPr id="63" name="组合 62"/>
          <p:cNvGrpSpPr/>
          <p:nvPr userDrawn="1"/>
        </p:nvGrpSpPr>
        <p:grpSpPr>
          <a:xfrm flipH="1">
            <a:off x="10183383" y="5472381"/>
            <a:ext cx="2008616" cy="1385619"/>
            <a:chOff x="1" y="4316680"/>
            <a:chExt cx="3683941" cy="2541321"/>
          </a:xfrm>
        </p:grpSpPr>
        <p:sp>
          <p:nvSpPr>
            <p:cNvPr id="64" name="iṥ1ïḋe"/>
            <p:cNvSpPr/>
            <p:nvPr userDrawn="1"/>
          </p:nvSpPr>
          <p:spPr>
            <a:xfrm>
              <a:off x="1" y="4316680"/>
              <a:ext cx="3683941" cy="2541320"/>
            </a:xfrm>
            <a:custGeom>
              <a:avLst/>
              <a:gdLst>
                <a:gd name="connsiteX0" fmla="*/ 0 w 3530587"/>
                <a:gd name="connsiteY0" fmla="*/ 0 h 2435531"/>
                <a:gd name="connsiteX1" fmla="*/ 33471 w 3530587"/>
                <a:gd name="connsiteY1" fmla="*/ 16902 h 2435531"/>
                <a:gd name="connsiteX2" fmla="*/ 1599858 w 3530587"/>
                <a:gd name="connsiteY2" fmla="*/ 1381428 h 2435531"/>
                <a:gd name="connsiteX3" fmla="*/ 3350882 w 3530587"/>
                <a:gd name="connsiteY3" fmla="*/ 2269868 h 2435531"/>
                <a:gd name="connsiteX4" fmla="*/ 3448424 w 3530587"/>
                <a:gd name="connsiteY4" fmla="*/ 2354204 h 2435531"/>
                <a:gd name="connsiteX5" fmla="*/ 3530587 w 3530587"/>
                <a:gd name="connsiteY5" fmla="*/ 2435531 h 2435531"/>
                <a:gd name="connsiteX6" fmla="*/ 0 w 3530587"/>
                <a:gd name="connsiteY6" fmla="*/ 2435531 h 2435531"/>
                <a:gd name="connsiteX7" fmla="*/ 0 w 3530587"/>
                <a:gd name="connsiteY7" fmla="*/ 0 h 24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0587" h="2435531">
                  <a:moveTo>
                    <a:pt x="0" y="0"/>
                  </a:moveTo>
                  <a:lnTo>
                    <a:pt x="33471" y="16902"/>
                  </a:lnTo>
                  <a:cubicBezTo>
                    <a:pt x="579171" y="338850"/>
                    <a:pt x="886632" y="1110718"/>
                    <a:pt x="1599858" y="1381428"/>
                  </a:cubicBezTo>
                  <a:cubicBezTo>
                    <a:pt x="2477674" y="1714610"/>
                    <a:pt x="2897468" y="1906517"/>
                    <a:pt x="3350882" y="2269868"/>
                  </a:cubicBezTo>
                  <a:cubicBezTo>
                    <a:pt x="3382798" y="2295444"/>
                    <a:pt x="3415458" y="2323654"/>
                    <a:pt x="3448424" y="2354204"/>
                  </a:cubicBezTo>
                  <a:lnTo>
                    <a:pt x="3530587" y="2435531"/>
                  </a:lnTo>
                  <a:lnTo>
                    <a:pt x="0" y="24355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5" name="íśļíḍé"/>
            <p:cNvSpPr/>
            <p:nvPr userDrawn="1"/>
          </p:nvSpPr>
          <p:spPr>
            <a:xfrm>
              <a:off x="1" y="4422470"/>
              <a:ext cx="3530587" cy="2435531"/>
            </a:xfrm>
            <a:custGeom>
              <a:avLst/>
              <a:gdLst>
                <a:gd name="connsiteX0" fmla="*/ 0 w 3530587"/>
                <a:gd name="connsiteY0" fmla="*/ 0 h 2435531"/>
                <a:gd name="connsiteX1" fmla="*/ 33471 w 3530587"/>
                <a:gd name="connsiteY1" fmla="*/ 16902 h 2435531"/>
                <a:gd name="connsiteX2" fmla="*/ 1599858 w 3530587"/>
                <a:gd name="connsiteY2" fmla="*/ 1381428 h 2435531"/>
                <a:gd name="connsiteX3" fmla="*/ 3350882 w 3530587"/>
                <a:gd name="connsiteY3" fmla="*/ 2269868 h 2435531"/>
                <a:gd name="connsiteX4" fmla="*/ 3448424 w 3530587"/>
                <a:gd name="connsiteY4" fmla="*/ 2354204 h 2435531"/>
                <a:gd name="connsiteX5" fmla="*/ 3530587 w 3530587"/>
                <a:gd name="connsiteY5" fmla="*/ 2435531 h 2435531"/>
                <a:gd name="connsiteX6" fmla="*/ 0 w 3530587"/>
                <a:gd name="connsiteY6" fmla="*/ 2435531 h 2435531"/>
                <a:gd name="connsiteX7" fmla="*/ 0 w 3530587"/>
                <a:gd name="connsiteY7" fmla="*/ 0 h 24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0587" h="2435531">
                  <a:moveTo>
                    <a:pt x="0" y="0"/>
                  </a:moveTo>
                  <a:lnTo>
                    <a:pt x="33471" y="16902"/>
                  </a:lnTo>
                  <a:cubicBezTo>
                    <a:pt x="579171" y="338850"/>
                    <a:pt x="886632" y="1110718"/>
                    <a:pt x="1599858" y="1381428"/>
                  </a:cubicBezTo>
                  <a:cubicBezTo>
                    <a:pt x="2477674" y="1714610"/>
                    <a:pt x="2897468" y="1906517"/>
                    <a:pt x="3350882" y="2269868"/>
                  </a:cubicBezTo>
                  <a:cubicBezTo>
                    <a:pt x="3382798" y="2295444"/>
                    <a:pt x="3415458" y="2323654"/>
                    <a:pt x="3448424" y="2354204"/>
                  </a:cubicBezTo>
                  <a:lnTo>
                    <a:pt x="3530587" y="2435531"/>
                  </a:lnTo>
                  <a:lnTo>
                    <a:pt x="0" y="24355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" name="页脚占位符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9"/>
          </p:nvPr>
        </p:nvSpPr>
        <p:spPr>
          <a:xfrm>
            <a:off x="8742589" y="6381750"/>
            <a:ext cx="2743200" cy="365125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模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742589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599" y="639036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768985" y="374015"/>
            <a:ext cx="10716895" cy="6419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>
                <a:solidFill>
                  <a:schemeClr val="accent1"/>
                </a:solidFill>
                <a:sym typeface="+mn-ea"/>
              </a:rPr>
              <a:t>01 </a:t>
            </a:r>
            <a:r>
              <a:rPr lang="zh-CN" altLang="en-US">
                <a:solidFill>
                  <a:schemeClr val="accent1"/>
                </a:solidFill>
                <a:sym typeface="+mn-ea"/>
              </a:rPr>
              <a:t>标题</a:t>
            </a:r>
            <a:endParaRPr lang="zh-CN" altLang="en-US"/>
          </a:p>
        </p:txBody>
      </p:sp>
      <p:sp>
        <p:nvSpPr>
          <p:cNvPr id="9" name="íṩliḋê"/>
          <p:cNvSpPr/>
          <p:nvPr userDrawn="1"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îŝḻ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ṩḻíḓè"/>
          <p:cNvSpPr txBox="1"/>
          <p:nvPr/>
        </p:nvSpPr>
        <p:spPr>
          <a:xfrm>
            <a:off x="2249805" y="3053080"/>
            <a:ext cx="5069205" cy="7518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6510" algn="l">
              <a:lnSpc>
                <a:spcPct val="100000"/>
              </a:lnSpc>
              <a:spcBef>
                <a:spcPts val="105"/>
              </a:spcBef>
            </a:pPr>
            <a:r>
              <a:rPr lang="en-US" altLang="zh-CN" sz="48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http </a:t>
            </a:r>
            <a:r>
              <a:rPr lang="zh-CN" altLang="en-US" sz="48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基础</a:t>
            </a:r>
            <a:endParaRPr lang="zh-CN" altLang="en-US" sz="48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>
          <a:xfrm>
            <a:off x="698500" y="482599"/>
            <a:ext cx="10795000" cy="533400"/>
          </a:xfrm>
        </p:spPr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spc="-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1.</a:t>
            </a:r>
            <a:r>
              <a:rPr lang="en-US" spc="-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3.2</a:t>
            </a:r>
            <a:r>
              <a:rPr spc="-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 TCP/IP 的分层管理</a:t>
            </a:r>
            <a:endParaRPr spc="-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11"/>
          </p:nvPr>
        </p:nvSpPr>
        <p:spPr>
          <a:xfrm>
            <a:off x="768985" y="1216025"/>
            <a:ext cx="10741660" cy="918845"/>
          </a:xfrm>
        </p:spPr>
        <p:txBody>
          <a:bodyPr lIns="0" tIns="0" rIns="0" bIns="0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TCP/IP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协议族里重要的一点就是分层。TCP/IP 协议族按层次分别分为以下4层：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应用层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、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传输层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、  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网络层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和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数据链路层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。TCP/IP 协议族各层的作用如下</a:t>
            </a:r>
            <a:r>
              <a:rPr lang="zh-CN" alt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：</a:t>
            </a:r>
            <a:endParaRPr lang="zh-CN" altLang="en-US"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847090" y="2214880"/>
          <a:ext cx="10444480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635"/>
                <a:gridCol w="1875155"/>
                <a:gridCol w="2045970"/>
                <a:gridCol w="449072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OSI</a:t>
                      </a:r>
                      <a:r>
                        <a:rPr lang="zh-CN" altLang="en-US"/>
                        <a:t>参考模型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TCP/IP</a:t>
                      </a:r>
                      <a:r>
                        <a:rPr lang="zh-CN" altLang="en-US"/>
                        <a:t>参考模型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对应协议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描述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应用层</a:t>
                      </a:r>
                      <a:endParaRPr lang="zh-CN" altLang="en-US"/>
                    </a:p>
                  </a:txBody>
                  <a:tcPr anchor="ctr" anchorCtr="0"/>
                </a:tc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应用层</a:t>
                      </a:r>
                      <a:endParaRPr lang="zh-CN" altLang="en-US"/>
                    </a:p>
                  </a:txBody>
                  <a:tcPr anchor="ctr" anchorCtr="0"/>
                </a:tc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HTTP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FTP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TELNET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DNS...</a:t>
                      </a:r>
                      <a:endParaRPr lang="en-US" altLang="zh-CN"/>
                    </a:p>
                  </a:txBody>
                  <a:tcPr anchor="ctr" anchorCtr="0"/>
                </a:tc>
                <a:tc rowSpan="3"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应用层决定了向用户提供应用服务时通信的活动</a:t>
                      </a:r>
                      <a:endParaRPr lang="zh-CN" altLang="en-US" sz="1600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表示层</a:t>
                      </a:r>
                      <a:endParaRPr lang="zh-CN" altLang="en-US"/>
                    </a:p>
                  </a:txBody>
                  <a:tcPr anchor="ctr" anchorCtr="0"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会话层</a:t>
                      </a:r>
                      <a:endParaRPr lang="zh-CN" altLang="en-US"/>
                    </a:p>
                  </a:txBody>
                  <a:tcPr anchor="ctr" anchorCtr="0"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640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传输层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传输层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TCP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UDP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传输层对上层应用层，提供处于网络连接中的两台计算机之间的数据 传输</a:t>
                      </a:r>
                      <a:endParaRPr lang="zh-CN" altLang="en-US" sz="1600"/>
                    </a:p>
                  </a:txBody>
                  <a:tcPr anchor="ctr" anchorCtr="0"/>
                </a:tc>
              </a:tr>
              <a:tr h="11887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网络层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网络层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IP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ICMP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ARP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网络层用来处理在网络上流动的数据包。该层规定了通过怎样的路径（所谓的传输路线）到达对方计 算机，并把数据包传送给对方。</a:t>
                      </a:r>
                      <a:endParaRPr lang="zh-CN" altLang="en-US" sz="1600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数据链路层</a:t>
                      </a:r>
                      <a:endParaRPr lang="zh-CN" altLang="en-US"/>
                    </a:p>
                  </a:txBody>
                  <a:tcPr anchor="ctr" anchorCtr="0"/>
                </a:tc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t>数据链路层</a:t>
                      </a:r>
                    </a:p>
                  </a:txBody>
                  <a:tcPr anchor="ctr" anchorCtr="0"/>
                </a:tc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Link</a:t>
                      </a:r>
                      <a:endParaRPr lang="en-US" altLang="zh-CN"/>
                    </a:p>
                  </a:txBody>
                  <a:tcPr anchor="ctr" anchorCtr="0"/>
                </a:tc>
                <a:tc rowSpan="2"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用来处理连接网络的硬件部分。包括控制操作系统、硬件的设备驱动、NIC（网卡），及光纤等物理可见部分</a:t>
                      </a:r>
                      <a:endParaRPr lang="zh-CN" altLang="en-US" sz="1600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物理层</a:t>
                      </a:r>
                      <a:endParaRPr lang="zh-CN" altLang="en-US"/>
                    </a:p>
                  </a:txBody>
                  <a:tcPr anchor="ctr" anchorCtr="0"/>
                </a:tc>
                <a:tc vMerge="1">
                  <a:tcPr/>
                </a:tc>
                <a:tc vMerge="1">
                  <a:tcPr/>
                </a:tc>
                <a:tc vMerge="1"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lang="en-US" altLang="zh-CN" spc="-5" dirty="0">
                <a:solidFill>
                  <a:srgbClr val="1D7ADA"/>
                </a:solidFill>
                <a:cs typeface="+mn-ea"/>
                <a:sym typeface="+mn-lt"/>
              </a:rPr>
              <a:t>1.3.3 TCP/IP 通信传输流</a:t>
            </a:r>
            <a:endParaRPr lang="en-US" altLang="zh-CN" spc="-5" dirty="0">
              <a:solidFill>
                <a:srgbClr val="1D7ADA"/>
              </a:solidFill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4294967295"/>
          </p:nvPr>
        </p:nvSpPr>
        <p:spPr>
          <a:xfrm>
            <a:off x="768985" y="1316355"/>
            <a:ext cx="10717530" cy="838835"/>
          </a:xfrm>
        </p:spPr>
        <p:txBody>
          <a:bodyPr lIns="0" tIns="0" rIns="0" bIns="0" anchor="t" anchorCtr="0">
            <a:noAutofit/>
          </a:bodyPr>
          <a:lstStyle/>
          <a:p>
            <a:pPr marL="0" indent="0" fontAlgn="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</a:t>
            </a:r>
            <a:r>
              <a:rPr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利用 TCP/IP 协议族进行网络通信时，会通过分层顺序与对方进行通信。发送端从</a:t>
            </a:r>
            <a:r>
              <a:rPr sz="18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应用层往下走</a:t>
            </a:r>
            <a:r>
              <a:rPr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，接收端则往</a:t>
            </a:r>
            <a:r>
              <a:rPr sz="18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应用层往上走</a:t>
            </a:r>
            <a:r>
              <a:rPr lang="zh-CN" sz="18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：</a:t>
            </a:r>
            <a:endParaRPr lang="zh-CN" sz="180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825" y="2139315"/>
            <a:ext cx="5561965" cy="4276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470" y="1993265"/>
            <a:ext cx="4983480" cy="4422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lang="en-US" altLang="zh-CN" spc="-5" dirty="0">
                <a:solidFill>
                  <a:srgbClr val="1D7ADA"/>
                </a:solidFill>
                <a:cs typeface="+mn-ea"/>
                <a:sym typeface="+mn-lt"/>
              </a:rPr>
              <a:t>1.4 与 HTTP 关系密切的协议 : IP、TCP 和 DNS</a:t>
            </a:r>
            <a:endParaRPr lang="en-US" altLang="zh-CN" spc="-5" dirty="0">
              <a:solidFill>
                <a:srgbClr val="1D7ADA"/>
              </a:solidFill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4294967295"/>
          </p:nvPr>
        </p:nvSpPr>
        <p:spPr>
          <a:xfrm>
            <a:off x="768985" y="1316355"/>
            <a:ext cx="10717530" cy="838835"/>
          </a:xfrm>
        </p:spPr>
        <p:txBody>
          <a:bodyPr lIns="0" tIns="0" rIns="0" bIns="0" anchor="t" anchorCtr="0">
            <a:noAutofit/>
          </a:bodyPr>
          <a:lstStyle/>
          <a:p>
            <a:pPr marL="0" indent="0" fontAlgn="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下面我们分别针对在 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TCP/IP 协议族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中与 HTTP 密不可分的 3 个协议 （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IP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、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TCP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和 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DNS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）进行说明</a:t>
            </a:r>
            <a:r>
              <a:rPr lang="zh-CN" alt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：</a:t>
            </a:r>
            <a:endParaRPr lang="zh-CN" altLang="en-US"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lang="en-US" altLang="zh-CN" spc="-5" dirty="0">
                <a:solidFill>
                  <a:srgbClr val="1D7ADA"/>
                </a:solidFill>
                <a:cs typeface="+mn-ea"/>
                <a:sym typeface="+mn-lt"/>
              </a:rPr>
              <a:t>1.4.1 负责传输的 IP 协议</a:t>
            </a:r>
            <a:endParaRPr lang="en-US" altLang="zh-CN" spc="-5" dirty="0">
              <a:solidFill>
                <a:srgbClr val="1D7ADA"/>
              </a:solidFill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4294967295"/>
          </p:nvPr>
        </p:nvSpPr>
        <p:spPr>
          <a:xfrm>
            <a:off x="768985" y="1316355"/>
            <a:ext cx="10717530" cy="528955"/>
          </a:xfrm>
        </p:spPr>
        <p:txBody>
          <a:bodyPr lIns="0" tIns="0" rIns="0" bIns="0" anchor="t" anchorCtr="0">
            <a:noAutofit/>
          </a:bodyPr>
          <a:lstStyle/>
          <a:p>
            <a:pPr marL="0" indent="0" fontAlgn="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IP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（Internet Protocol）网际协议位于网络层</a:t>
            </a:r>
            <a:r>
              <a:rPr lang="zh-CN" alt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，其作用是把各种数据包传送给对方。</a:t>
            </a:r>
            <a:endParaRPr lang="zh-CN" altLang="en-US"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3095" y="1754505"/>
            <a:ext cx="5569585" cy="45300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lang="en-US" altLang="zh-CN" spc="-5" dirty="0">
                <a:solidFill>
                  <a:srgbClr val="1D7ADA"/>
                </a:solidFill>
                <a:cs typeface="+mn-ea"/>
                <a:sym typeface="+mn-lt"/>
              </a:rPr>
              <a:t>1.4.2 确保可靠性的 TCP 协议</a:t>
            </a:r>
            <a:endParaRPr lang="en-US" altLang="zh-CN" spc="-5" dirty="0">
              <a:solidFill>
                <a:srgbClr val="1D7ADA"/>
              </a:solidFill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4294967295"/>
          </p:nvPr>
        </p:nvSpPr>
        <p:spPr>
          <a:xfrm>
            <a:off x="768985" y="1316355"/>
            <a:ext cx="10717530" cy="528955"/>
          </a:xfrm>
        </p:spPr>
        <p:txBody>
          <a:bodyPr lIns="0" tIns="0" rIns="0" bIns="0" anchor="t" anchorCtr="0">
            <a:noAutofit/>
          </a:bodyPr>
          <a:lstStyle/>
          <a:p>
            <a:pPr marL="0" indent="0" fontAlgn="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TCP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（Transmission Control Protocol，传输控制协议）位于传输层，提供可靠的字节流服务</a:t>
            </a:r>
            <a:r>
              <a:rPr lang="zh-CN" alt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。为了准确无误地将数据送达目标处，TCP 协议采用了</a:t>
            </a:r>
            <a:r>
              <a:rPr lang="zh-CN" alt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三次握手</a:t>
            </a:r>
            <a:r>
              <a:rPr lang="zh-CN" alt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（three-way handshaking）策略。</a:t>
            </a:r>
            <a:endParaRPr lang="zh-CN" altLang="en-US"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7315" y="2353945"/>
            <a:ext cx="6896735" cy="3797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lang="en-US" altLang="zh-CN" spc="-5" dirty="0">
                <a:solidFill>
                  <a:srgbClr val="1D7ADA"/>
                </a:solidFill>
                <a:cs typeface="+mn-ea"/>
                <a:sym typeface="+mn-lt"/>
              </a:rPr>
              <a:t>1.4.3 负责域名解析的 DNS 服务</a:t>
            </a:r>
            <a:endParaRPr lang="en-US" altLang="zh-CN" spc="-5" dirty="0">
              <a:solidFill>
                <a:srgbClr val="1D7ADA"/>
              </a:solidFill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4294967295"/>
          </p:nvPr>
        </p:nvSpPr>
        <p:spPr>
          <a:xfrm>
            <a:off x="768985" y="1316355"/>
            <a:ext cx="10717530" cy="852805"/>
          </a:xfrm>
        </p:spPr>
        <p:txBody>
          <a:bodyPr lIns="0" tIns="0" rIns="0" bIns="0" anchor="t" anchorCtr="0">
            <a:noAutofit/>
          </a:bodyPr>
          <a:lstStyle/>
          <a:p>
            <a:pPr marL="0" indent="0" fontAlgn="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DNS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（Domain Name System）服务提供域名到 IP 地址之间的解析服务。DNS 协议提供通过域名 查找 IP 地址，或逆向从 IP 地址反查域名的服务。</a:t>
            </a:r>
            <a:endParaRPr lang="en-US"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2745" y="2169160"/>
            <a:ext cx="6428740" cy="4289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lang="en-US" altLang="zh-CN" spc="-5" dirty="0">
                <a:solidFill>
                  <a:srgbClr val="1D7ADA"/>
                </a:solidFill>
                <a:cs typeface="+mn-ea"/>
                <a:sym typeface="+mn-lt"/>
              </a:rPr>
              <a:t>1.5 各种协议与 HTTP 协议的关系</a:t>
            </a:r>
            <a:endParaRPr lang="en-US" altLang="zh-CN" spc="-5" dirty="0">
              <a:solidFill>
                <a:srgbClr val="1D7ADA"/>
              </a:solidFill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4294967295"/>
          </p:nvPr>
        </p:nvSpPr>
        <p:spPr>
          <a:xfrm>
            <a:off x="768985" y="1211580"/>
            <a:ext cx="10717530" cy="852805"/>
          </a:xfrm>
        </p:spPr>
        <p:txBody>
          <a:bodyPr lIns="0" tIns="0" rIns="0" bIns="0" anchor="t" anchorCtr="0">
            <a:noAutofit/>
          </a:bodyPr>
          <a:lstStyle/>
          <a:p>
            <a:pPr marL="0" indent="0" fontAlgn="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再通过这张图来了解下 IP 协议、TCP 协议和 DNS 服务在使用 HTTP 协议的通信过程中各自发挥了哪些作用</a:t>
            </a:r>
            <a:r>
              <a:rPr lang="zh-CN" alt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。</a:t>
            </a:r>
            <a:endParaRPr lang="zh-CN" altLang="en-US"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22445" y="1639570"/>
            <a:ext cx="3610610" cy="51733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80" y="1706880"/>
            <a:ext cx="7647305" cy="47682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sliḓ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ṣľiď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3" name="ïṩļiḑé"/>
          <p:cNvSpPr txBox="1"/>
          <p:nvPr/>
        </p:nvSpPr>
        <p:spPr>
          <a:xfrm>
            <a:off x="1381125" y="3036928"/>
            <a:ext cx="1127232" cy="5661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90204" pitchFamily="34" charset="0"/>
              <a:buNone/>
              <a:tabLst>
                <a:tab pos="533400" algn="l"/>
              </a:tabLst>
            </a:pPr>
            <a:r>
              <a:rPr lang="en-US" altLang="zh-CN" sz="4400" b="1" i="1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02</a:t>
            </a:r>
            <a:endParaRPr lang="en-US" altLang="zh-CN" sz="4400" b="1" i="1" dirty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64" name="î$ľiḓê"/>
          <p:cNvSpPr txBox="1"/>
          <p:nvPr/>
        </p:nvSpPr>
        <p:spPr>
          <a:xfrm>
            <a:off x="2508357" y="3036928"/>
            <a:ext cx="5400675" cy="5661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90204" pitchFamily="34" charset="0"/>
              <a:buNone/>
            </a:pPr>
            <a:r>
              <a:rPr lang="zh-CN" altLang="en-US" sz="4000" b="1" spc="-5" dirty="0">
                <a:solidFill>
                  <a:schemeClr val="bg1"/>
                </a:solidFill>
                <a:cs typeface="+mn-ea"/>
                <a:sym typeface="+mn-lt"/>
              </a:rPr>
              <a:t> HTTP 协议</a:t>
            </a:r>
            <a:endParaRPr lang="zh-CN" altLang="en-US" sz="4000" b="1" spc="-5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lang="en-US" spc="-5" dirty="0">
                <a:solidFill>
                  <a:srgbClr val="1D7ADA"/>
                </a:solidFill>
                <a:cs typeface="+mn-ea"/>
                <a:sym typeface="+mn-lt"/>
              </a:rPr>
              <a:t>2.1</a:t>
            </a:r>
            <a:r>
              <a:rPr spc="-5" dirty="0">
                <a:solidFill>
                  <a:srgbClr val="1D7ADA"/>
                </a:solidFill>
                <a:cs typeface="+mn-ea"/>
                <a:sym typeface="+mn-lt"/>
              </a:rPr>
              <a:t> HTTP协议用于客户端和服务器端之间的通信</a:t>
            </a:r>
            <a:endParaRPr spc="-5" dirty="0">
              <a:solidFill>
                <a:srgbClr val="1D7ADA"/>
              </a:solidFill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4294967295"/>
          </p:nvPr>
        </p:nvSpPr>
        <p:spPr>
          <a:xfrm>
            <a:off x="768985" y="1476375"/>
            <a:ext cx="10717530" cy="1108710"/>
          </a:xfrm>
        </p:spPr>
        <p:txBody>
          <a:bodyPr lIns="0" tIns="0" rIns="0" bIns="0" anchor="t" anchorCtr="0">
            <a:noAutofit/>
          </a:bodyPr>
          <a:lstStyle/>
          <a:p>
            <a:pPr marL="0" indent="0" fontAlgn="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HTTP 协议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和 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TCP/IP 协议族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内的其他众多的协议相同，用于客户端和服务器之间的通信。 请求访问文本或图像等资源的一端称为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客户端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，而提供资源响应的一 端称为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服务器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端。</a:t>
            </a:r>
            <a:endParaRPr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2665" y="3394075"/>
            <a:ext cx="7646035" cy="2311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lang="en-US" spc="-5" dirty="0">
                <a:solidFill>
                  <a:srgbClr val="1D7ADA"/>
                </a:solidFill>
                <a:cs typeface="+mn-ea"/>
                <a:sym typeface="+mn-lt"/>
              </a:rPr>
              <a:t>2.2 通过请求和响应的交换达成通信</a:t>
            </a:r>
            <a:endParaRPr spc="-5" dirty="0">
              <a:solidFill>
                <a:srgbClr val="1D7ADA"/>
              </a:solidFill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4294967295"/>
          </p:nvPr>
        </p:nvSpPr>
        <p:spPr>
          <a:xfrm>
            <a:off x="768985" y="1476375"/>
            <a:ext cx="10717530" cy="1108710"/>
          </a:xfrm>
        </p:spPr>
        <p:txBody>
          <a:bodyPr lIns="0" tIns="0" rIns="0" bIns="0" anchor="t" anchorCtr="0">
            <a:noAutofit/>
          </a:bodyPr>
          <a:lstStyle/>
          <a:p>
            <a:pPr marL="0" indent="0" fontAlgn="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HTTP 协议规定，请求从客户端发出，最后服务器端响应该请求并返回。换句话说，肯定是先从客户端开始建立通信的，服务器端在没有接收到请求之前不会发送响应。</a:t>
            </a:r>
            <a:endParaRPr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1265" y="3176905"/>
            <a:ext cx="7188835" cy="2070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965" y="2477135"/>
            <a:ext cx="7226935" cy="381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îśļíḋ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ïşľíḍê"/>
          <p:cNvSpPr txBox="1"/>
          <p:nvPr/>
        </p:nvSpPr>
        <p:spPr>
          <a:xfrm>
            <a:off x="3825663" y="1034275"/>
            <a:ext cx="455774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zh-CN" altLang="en-US" sz="2400" b="1" spc="-5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学习目标</a:t>
            </a:r>
            <a:endParaRPr lang="zh-CN" altLang="en-US" sz="2400" b="1" spc="-5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9" name="ïSlîḓè"/>
          <p:cNvSpPr/>
          <p:nvPr/>
        </p:nvSpPr>
        <p:spPr>
          <a:xfrm>
            <a:off x="6315036" y="4173726"/>
            <a:ext cx="4332400" cy="1313421"/>
          </a:xfrm>
          <a:prstGeom prst="roundRect">
            <a:avLst>
              <a:gd name="adj" fmla="val 10656"/>
            </a:avLst>
          </a:prstGeom>
          <a:solidFill>
            <a:schemeClr val="bg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31" name="ïs1ïdè"/>
          <p:cNvSpPr/>
          <p:nvPr/>
        </p:nvSpPr>
        <p:spPr>
          <a:xfrm>
            <a:off x="6171515" y="3871848"/>
            <a:ext cx="631538" cy="631538"/>
          </a:xfrm>
          <a:prstGeom prst="ellipse">
            <a:avLst/>
          </a:prstGeom>
          <a:solidFill>
            <a:srgbClr val="B7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 dirty="0">
                <a:solidFill>
                  <a:schemeClr val="accent1"/>
                </a:solidFill>
              </a:rPr>
              <a:t>04</a:t>
            </a:r>
            <a:endParaRPr lang="zh-CN" altLang="en-US" b="1" i="1" dirty="0">
              <a:solidFill>
                <a:schemeClr val="accent1"/>
              </a:solidFill>
            </a:endParaRPr>
          </a:p>
        </p:txBody>
      </p:sp>
      <p:sp>
        <p:nvSpPr>
          <p:cNvPr id="25" name="ïsḻidê"/>
          <p:cNvSpPr/>
          <p:nvPr/>
        </p:nvSpPr>
        <p:spPr>
          <a:xfrm>
            <a:off x="1561085" y="4173726"/>
            <a:ext cx="4332400" cy="1313421"/>
          </a:xfrm>
          <a:prstGeom prst="roundRect">
            <a:avLst>
              <a:gd name="adj" fmla="val 10656"/>
            </a:avLst>
          </a:prstGeom>
          <a:solidFill>
            <a:schemeClr val="bg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7" name="îŝ1íḋè"/>
          <p:cNvSpPr/>
          <p:nvPr/>
        </p:nvSpPr>
        <p:spPr>
          <a:xfrm>
            <a:off x="1281739" y="3871848"/>
            <a:ext cx="631538" cy="631538"/>
          </a:xfrm>
          <a:prstGeom prst="ellipse">
            <a:avLst/>
          </a:prstGeom>
          <a:solidFill>
            <a:srgbClr val="B7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 dirty="0">
                <a:solidFill>
                  <a:schemeClr val="accent1"/>
                </a:solidFill>
              </a:rPr>
              <a:t>03</a:t>
            </a:r>
            <a:endParaRPr lang="zh-CN" altLang="en-US" b="1" i="1" dirty="0">
              <a:solidFill>
                <a:schemeClr val="accent1"/>
              </a:solidFill>
            </a:endParaRPr>
          </a:p>
        </p:txBody>
      </p:sp>
      <p:sp>
        <p:nvSpPr>
          <p:cNvPr id="22" name="îṣḷíḑé"/>
          <p:cNvSpPr/>
          <p:nvPr/>
        </p:nvSpPr>
        <p:spPr>
          <a:xfrm>
            <a:off x="6315036" y="2308653"/>
            <a:ext cx="4332400" cy="1313421"/>
          </a:xfrm>
          <a:prstGeom prst="roundRect">
            <a:avLst>
              <a:gd name="adj" fmla="val 10656"/>
            </a:avLst>
          </a:prstGeom>
          <a:solidFill>
            <a:schemeClr val="bg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3" name="î$ļïdé"/>
          <p:cNvSpPr/>
          <p:nvPr/>
        </p:nvSpPr>
        <p:spPr>
          <a:xfrm>
            <a:off x="6035690" y="2006775"/>
            <a:ext cx="631538" cy="631538"/>
          </a:xfrm>
          <a:prstGeom prst="ellipse">
            <a:avLst/>
          </a:prstGeom>
          <a:solidFill>
            <a:srgbClr val="B7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 dirty="0">
                <a:solidFill>
                  <a:schemeClr val="accent1"/>
                </a:solidFill>
              </a:rPr>
              <a:t>02</a:t>
            </a:r>
            <a:endParaRPr lang="zh-CN" altLang="en-US" b="1" i="1" dirty="0">
              <a:solidFill>
                <a:schemeClr val="accent1"/>
              </a:solidFill>
            </a:endParaRPr>
          </a:p>
        </p:txBody>
      </p:sp>
      <p:sp>
        <p:nvSpPr>
          <p:cNvPr id="2" name="îṥlíḍê"/>
          <p:cNvSpPr/>
          <p:nvPr/>
        </p:nvSpPr>
        <p:spPr>
          <a:xfrm>
            <a:off x="1561085" y="2308653"/>
            <a:ext cx="4332400" cy="1313421"/>
          </a:xfrm>
          <a:prstGeom prst="roundRect">
            <a:avLst>
              <a:gd name="adj" fmla="val 10656"/>
            </a:avLst>
          </a:prstGeom>
          <a:solidFill>
            <a:schemeClr val="bg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3" name="îŝlíḑe"/>
          <p:cNvSpPr/>
          <p:nvPr/>
        </p:nvSpPr>
        <p:spPr>
          <a:xfrm>
            <a:off x="1281739" y="2006775"/>
            <a:ext cx="631538" cy="631538"/>
          </a:xfrm>
          <a:prstGeom prst="ellipse">
            <a:avLst/>
          </a:prstGeom>
          <a:solidFill>
            <a:srgbClr val="B7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 dirty="0">
                <a:solidFill>
                  <a:schemeClr val="accent1"/>
                </a:solidFill>
              </a:rPr>
              <a:t>01</a:t>
            </a:r>
            <a:endParaRPr lang="zh-CN" altLang="en-US" b="1" i="1" dirty="0">
              <a:solidFill>
                <a:schemeClr val="accent1"/>
              </a:solidFill>
            </a:endParaRPr>
          </a:p>
        </p:txBody>
      </p:sp>
      <p:sp>
        <p:nvSpPr>
          <p:cNvPr id="10" name="îşḻîḑê"/>
          <p:cNvSpPr txBox="1"/>
          <p:nvPr/>
        </p:nvSpPr>
        <p:spPr>
          <a:xfrm>
            <a:off x="6667228" y="2964335"/>
            <a:ext cx="3933801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30000"/>
              </a:lnSpc>
              <a:spcBef>
                <a:spcPts val="1570"/>
              </a:spcBef>
            </a:pPr>
            <a:r>
              <a:rPr lang="zh-CN" sz="9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掌握</a:t>
            </a: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http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协议的特点以及</a:t>
            </a: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http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常用的请求方法；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ïśḷïde"/>
          <p:cNvSpPr txBox="1"/>
          <p:nvPr/>
        </p:nvSpPr>
        <p:spPr>
          <a:xfrm>
            <a:off x="6667500" y="2638425"/>
            <a:ext cx="37528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zh-CN" sz="1400" b="1" dirty="0">
                <a:solidFill>
                  <a:schemeClr val="accent1"/>
                </a:solidFill>
                <a:cs typeface="+mn-ea"/>
                <a:sym typeface="+mn-lt"/>
              </a:rPr>
              <a:t>掌握</a:t>
            </a:r>
            <a:r>
              <a:rPr lang="en-US" altLang="zh-CN" sz="1400" b="1" dirty="0">
                <a:solidFill>
                  <a:schemeClr val="accent1"/>
                </a:solidFill>
                <a:cs typeface="+mn-ea"/>
                <a:sym typeface="+mn-lt"/>
              </a:rPr>
              <a:t>http</a:t>
            </a:r>
            <a:r>
              <a:rPr lang="zh-CN" altLang="en-US" sz="1400" b="1" dirty="0">
                <a:solidFill>
                  <a:schemeClr val="accent1"/>
                </a:solidFill>
                <a:cs typeface="+mn-ea"/>
                <a:sym typeface="+mn-lt"/>
              </a:rPr>
              <a:t>协议的特点</a:t>
            </a:r>
            <a:endParaRPr lang="zh-CN" altLang="en-US" sz="1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3" name="îśļíḍê"/>
          <p:cNvSpPr txBox="1"/>
          <p:nvPr/>
        </p:nvSpPr>
        <p:spPr>
          <a:xfrm>
            <a:off x="6667228" y="4830436"/>
            <a:ext cx="3933801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1775"/>
              </a:spcBef>
            </a:pPr>
            <a:r>
              <a:rPr lang="zh-CN" sz="9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掌握</a:t>
            </a: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http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常用状态码以及含义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îs1íḋé"/>
          <p:cNvSpPr txBox="1"/>
          <p:nvPr/>
        </p:nvSpPr>
        <p:spPr>
          <a:xfrm>
            <a:off x="6667228" y="4476979"/>
            <a:ext cx="3897622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1400" b="1" dirty="0">
                <a:solidFill>
                  <a:schemeClr val="accent1"/>
                </a:solidFill>
                <a:cs typeface="+mn-ea"/>
                <a:sym typeface="+mn-lt"/>
              </a:rPr>
              <a:t>掌握</a:t>
            </a:r>
            <a:r>
              <a:rPr lang="en-US" altLang="zh-CN" sz="1400" b="1" dirty="0">
                <a:solidFill>
                  <a:schemeClr val="accent1"/>
                </a:solidFill>
                <a:cs typeface="+mn-ea"/>
                <a:sym typeface="+mn-lt"/>
              </a:rPr>
              <a:t>http</a:t>
            </a:r>
            <a:r>
              <a:rPr lang="zh-CN" altLang="en-US" sz="1400" b="1" dirty="0">
                <a:solidFill>
                  <a:schemeClr val="accent1"/>
                </a:solidFill>
                <a:cs typeface="+mn-ea"/>
                <a:sym typeface="+mn-lt"/>
              </a:rPr>
              <a:t>常用状态码</a:t>
            </a:r>
            <a:endParaRPr lang="zh-CN" altLang="en-US" sz="1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6" name="îṡliďé"/>
          <p:cNvSpPr txBox="1"/>
          <p:nvPr/>
        </p:nvSpPr>
        <p:spPr>
          <a:xfrm>
            <a:off x="1881889" y="2964335"/>
            <a:ext cx="3933801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30000"/>
              </a:lnSpc>
              <a:spcBef>
                <a:spcPts val="105"/>
              </a:spcBef>
            </a:pPr>
            <a:r>
              <a:rPr lang="zh-CN" sz="900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了解</a:t>
            </a: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http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的发展、</a:t>
            </a: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DNS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域名解析、</a:t>
            </a: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URL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等</a:t>
            </a:r>
            <a:r>
              <a:rPr lang="zh-CN" sz="900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；</a:t>
            </a:r>
            <a:endParaRPr lang="zh-CN" sz="900" dirty="0">
              <a:solidFill>
                <a:schemeClr val="bg1">
                  <a:lumMod val="50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28" name="iś1îḓé"/>
          <p:cNvSpPr txBox="1"/>
          <p:nvPr/>
        </p:nvSpPr>
        <p:spPr>
          <a:xfrm>
            <a:off x="1876852" y="2631810"/>
            <a:ext cx="3897623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chemeClr val="accent1"/>
                </a:solidFill>
                <a:cs typeface="+mn-ea"/>
                <a:sym typeface="+mn-lt"/>
              </a:rPr>
              <a:t>了解</a:t>
            </a:r>
            <a:r>
              <a:rPr lang="zh-CN" sz="1400" b="1" dirty="0">
                <a:solidFill>
                  <a:schemeClr val="accent1"/>
                </a:solidFill>
                <a:cs typeface="+mn-ea"/>
                <a:sym typeface="+mn-lt"/>
              </a:rPr>
              <a:t>网络基础知识</a:t>
            </a:r>
            <a:endParaRPr lang="zh-CN" sz="1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2" name="ïşļïďê"/>
          <p:cNvSpPr txBox="1"/>
          <p:nvPr/>
        </p:nvSpPr>
        <p:spPr>
          <a:xfrm>
            <a:off x="1876852" y="4830436"/>
            <a:ext cx="3933801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30000"/>
              </a:lnSpc>
              <a:spcBef>
                <a:spcPts val="1675"/>
              </a:spcBef>
            </a:pP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掌握</a:t>
            </a: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http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请求报文的结构以及响应报文的结构；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îşļiḓe"/>
          <p:cNvSpPr txBox="1"/>
          <p:nvPr/>
        </p:nvSpPr>
        <p:spPr>
          <a:xfrm>
            <a:off x="1876852" y="4476979"/>
            <a:ext cx="38614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1400" b="1" dirty="0">
                <a:solidFill>
                  <a:schemeClr val="accent1"/>
                </a:solidFill>
                <a:cs typeface="+mn-ea"/>
                <a:sym typeface="+mn-lt"/>
              </a:rPr>
              <a:t>掌握</a:t>
            </a:r>
            <a:r>
              <a:rPr lang="en-US" altLang="zh-CN" sz="1400" b="1" dirty="0">
                <a:solidFill>
                  <a:schemeClr val="accent1"/>
                </a:solidFill>
                <a:cs typeface="+mn-ea"/>
                <a:sym typeface="+mn-lt"/>
              </a:rPr>
              <a:t>http</a:t>
            </a:r>
            <a:r>
              <a:rPr lang="zh-CN" altLang="en-US" sz="1400" b="1" dirty="0">
                <a:solidFill>
                  <a:schemeClr val="accent1"/>
                </a:solidFill>
                <a:cs typeface="+mn-ea"/>
                <a:sym typeface="+mn-lt"/>
              </a:rPr>
              <a:t>报文</a:t>
            </a:r>
            <a:endParaRPr lang="zh-CN" altLang="en-US" sz="1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7" name="íslíḑè"/>
          <p:cNvSpPr txBox="1"/>
          <p:nvPr/>
        </p:nvSpPr>
        <p:spPr>
          <a:xfrm>
            <a:off x="8742589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99C257-6A79-4F8D-84DC-DB8686994C02}" type="slidenum">
              <a:rPr lang="zh-CN" altLang="en-US" smtClean="0">
                <a:solidFill>
                  <a:schemeClr val="bg1">
                    <a:lumMod val="95000"/>
                  </a:schemeClr>
                </a:solidFill>
              </a:rPr>
            </a:fld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lang="en-US" spc="-5" dirty="0">
                <a:solidFill>
                  <a:srgbClr val="1D7ADA"/>
                </a:solidFill>
                <a:cs typeface="+mn-ea"/>
                <a:sym typeface="+mn-lt"/>
              </a:rPr>
              <a:t>2.3 HTTP 是不保存状态的协议</a:t>
            </a:r>
            <a:endParaRPr spc="-5" dirty="0">
              <a:solidFill>
                <a:srgbClr val="1D7ADA"/>
              </a:solidFill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4294967295"/>
          </p:nvPr>
        </p:nvSpPr>
        <p:spPr>
          <a:xfrm>
            <a:off x="768985" y="1476375"/>
            <a:ext cx="10717530" cy="1108710"/>
          </a:xfrm>
        </p:spPr>
        <p:txBody>
          <a:bodyPr lIns="0" tIns="0" rIns="0" bIns="0" anchor="t" anchorCtr="0">
            <a:noAutofit/>
          </a:bodyPr>
          <a:lstStyle/>
          <a:p>
            <a:pPr marL="0" indent="0" fontAlgn="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HTTP 是一种不保存状态，即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无状态（stateless）协议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。HTTP 协议自身不对请求和响应之间的通信状态进行保存。也就是说在 HTTP 这个级别，协议对于发送过的请求或响应都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不做持久化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处理。</a:t>
            </a:r>
            <a:endParaRPr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5865" y="2905760"/>
            <a:ext cx="7303135" cy="266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lang="en-US" spc="-5" dirty="0">
                <a:solidFill>
                  <a:srgbClr val="1D7ADA"/>
                </a:solidFill>
                <a:cs typeface="+mn-ea"/>
                <a:sym typeface="+mn-lt"/>
              </a:rPr>
              <a:t>2.4 HTTP</a:t>
            </a:r>
            <a:r>
              <a:rPr lang="zh-CN" altLang="en-US" spc="-5" dirty="0">
                <a:solidFill>
                  <a:srgbClr val="1D7ADA"/>
                </a:solidFill>
                <a:cs typeface="+mn-ea"/>
                <a:sym typeface="+mn-lt"/>
              </a:rPr>
              <a:t>方法</a:t>
            </a:r>
            <a:endParaRPr lang="zh-CN" altLang="en-US" spc="-5" dirty="0">
              <a:solidFill>
                <a:srgbClr val="1D7ADA"/>
              </a:solidFill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4294967295"/>
          </p:nvPr>
        </p:nvSpPr>
        <p:spPr>
          <a:xfrm>
            <a:off x="768985" y="1476375"/>
            <a:ext cx="10717530" cy="1108710"/>
          </a:xfrm>
        </p:spPr>
        <p:txBody>
          <a:bodyPr lIns="0" tIns="0" rIns="0" bIns="0" anchor="t" anchorCtr="0">
            <a:noAutofit/>
          </a:bodyPr>
          <a:lstStyle/>
          <a:p>
            <a:pPr marL="0" indent="0" fontAlgn="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向请求 URI 指定的资源发送请求报文时，采用称为方法的命令。 方法的作用在于，可以指定请求的资源按期望产生某种行为。</a:t>
            </a:r>
            <a:r>
              <a:rPr lang="zh-CN" alt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常用的方法如下：</a:t>
            </a:r>
            <a:endParaRPr lang="zh-CN" altLang="en-US"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3300" y="2493010"/>
            <a:ext cx="8154035" cy="3695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lang="en-US" spc="-5" dirty="0">
                <a:solidFill>
                  <a:srgbClr val="1D7ADA"/>
                </a:solidFill>
                <a:cs typeface="+mn-ea"/>
                <a:sym typeface="+mn-lt"/>
              </a:rPr>
              <a:t>2.5 使用 Cookie 的状态管理</a:t>
            </a:r>
            <a:endParaRPr lang="zh-CN" altLang="en-US" spc="-5" dirty="0">
              <a:solidFill>
                <a:srgbClr val="1D7ADA"/>
              </a:solidFill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4294967295"/>
          </p:nvPr>
        </p:nvSpPr>
        <p:spPr>
          <a:xfrm>
            <a:off x="768985" y="1476375"/>
            <a:ext cx="10717530" cy="1108710"/>
          </a:xfrm>
        </p:spPr>
        <p:txBody>
          <a:bodyPr lIns="0" tIns="0" rIns="0" bIns="0" anchor="t" anchorCtr="0">
            <a:noAutofit/>
          </a:bodyPr>
          <a:lstStyle/>
          <a:p>
            <a:pPr marL="0" indent="0" fontAlgn="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HTTP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是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无状态协议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，它不对之前发生过的请求和响应的状态进行管理。也就是说，无法根据之前的状态进行本次的请求处理。</a:t>
            </a:r>
            <a:endParaRPr lang="zh-CN" altLang="en-US"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6675" y="2585085"/>
            <a:ext cx="7365365" cy="3429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995" y="2425065"/>
            <a:ext cx="7833360" cy="37490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375" y="2453005"/>
            <a:ext cx="8611235" cy="3721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sliḓ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ṣľiď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3" name="ïṩļiḑé"/>
          <p:cNvSpPr txBox="1"/>
          <p:nvPr/>
        </p:nvSpPr>
        <p:spPr>
          <a:xfrm>
            <a:off x="1381125" y="3036928"/>
            <a:ext cx="1127232" cy="5661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90204" pitchFamily="34" charset="0"/>
              <a:buNone/>
              <a:tabLst>
                <a:tab pos="533400" algn="l"/>
              </a:tabLst>
            </a:pPr>
            <a:r>
              <a:rPr lang="en-US" altLang="zh-CN" sz="4400" b="1" i="1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03</a:t>
            </a:r>
            <a:endParaRPr lang="en-US" altLang="zh-CN" sz="4400" b="1" i="1" dirty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64" name="î$ľiḓê"/>
          <p:cNvSpPr txBox="1"/>
          <p:nvPr/>
        </p:nvSpPr>
        <p:spPr>
          <a:xfrm>
            <a:off x="2508357" y="3036928"/>
            <a:ext cx="5400675" cy="5661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90204" pitchFamily="34" charset="0"/>
              <a:buNone/>
            </a:pPr>
            <a:r>
              <a:rPr lang="en-US" altLang="zh-CN" sz="4000" b="1" spc="-5" dirty="0">
                <a:solidFill>
                  <a:schemeClr val="bg1"/>
                </a:solidFill>
                <a:cs typeface="+mn-ea"/>
                <a:sym typeface="+mn-lt"/>
              </a:rPr>
              <a:t>HTTP</a:t>
            </a:r>
            <a:r>
              <a:rPr lang="zh-CN" altLang="en-US" sz="4000" b="1" spc="-5" dirty="0">
                <a:solidFill>
                  <a:schemeClr val="bg1"/>
                </a:solidFill>
                <a:cs typeface="+mn-ea"/>
                <a:sym typeface="+mn-lt"/>
              </a:rPr>
              <a:t>报文</a:t>
            </a:r>
            <a:endParaRPr lang="zh-CN" altLang="en-US" sz="4000" b="1" spc="-5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lang="en-US" spc="-5" dirty="0">
                <a:solidFill>
                  <a:srgbClr val="1D7ADA"/>
                </a:solidFill>
                <a:cs typeface="+mn-ea"/>
                <a:sym typeface="+mn-lt"/>
              </a:rPr>
              <a:t>3.1 HTTP 报文</a:t>
            </a:r>
            <a:endParaRPr lang="en-US" spc="-5" dirty="0">
              <a:solidFill>
                <a:srgbClr val="1D7ADA"/>
              </a:solidFill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4294967295"/>
          </p:nvPr>
        </p:nvSpPr>
        <p:spPr>
          <a:xfrm>
            <a:off x="768985" y="1476375"/>
            <a:ext cx="10717530" cy="1215390"/>
          </a:xfrm>
        </p:spPr>
        <p:txBody>
          <a:bodyPr lIns="0" tIns="0" rIns="0" bIns="0" anchor="t" anchorCtr="0">
            <a:noAutofit/>
          </a:bodyPr>
          <a:lstStyle/>
          <a:p>
            <a:pPr marL="0" indent="0" fontAlgn="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用于 HTTP 协议交互的信息被称为 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HTTP 报文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。请求端（客户端）的 HTTP 报文叫做</a:t>
            </a:r>
            <a:r>
              <a:rPr lang="en-US" sz="18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请求报文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，响应端（服务器端）的叫做</a:t>
            </a:r>
            <a:r>
              <a:rPr lang="en-US" sz="18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响应报文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。 HTTP 报文本身是由多行（用 CR+LF 作换行符）数据构成的字符串文 本。HTTP 报文大致可分为</a:t>
            </a:r>
            <a:r>
              <a:rPr lang="en-US" sz="18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报文首部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和</a:t>
            </a:r>
            <a:r>
              <a:rPr lang="en-US" sz="18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报文主体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两块。</a:t>
            </a:r>
            <a:endParaRPr lang="zh-CN" altLang="en-US"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2100" y="3146425"/>
            <a:ext cx="9131935" cy="2781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lang="en-US" spc="-5" dirty="0">
                <a:solidFill>
                  <a:srgbClr val="1D7ADA"/>
                </a:solidFill>
                <a:cs typeface="+mn-ea"/>
                <a:sym typeface="+mn-lt"/>
              </a:rPr>
              <a:t>3.2 请求报文结构</a:t>
            </a:r>
            <a:endParaRPr lang="en-US" spc="-5" dirty="0">
              <a:solidFill>
                <a:srgbClr val="1D7ADA"/>
              </a:solidFill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4294967295"/>
          </p:nvPr>
        </p:nvSpPr>
        <p:spPr>
          <a:xfrm>
            <a:off x="768985" y="1476375"/>
            <a:ext cx="10717530" cy="1215390"/>
          </a:xfrm>
        </p:spPr>
        <p:txBody>
          <a:bodyPr lIns="0" tIns="0" rIns="0" bIns="0" anchor="t" anchorCtr="0">
            <a:noAutofit/>
          </a:bodyPr>
          <a:lstStyle/>
          <a:p>
            <a:pPr marL="0" indent="0" fontAlgn="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请求报文的结构</a:t>
            </a:r>
            <a:r>
              <a:rPr lang="zh-CN" alt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如下：</a:t>
            </a:r>
            <a:endParaRPr lang="zh-CN" altLang="en-US"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2405" y="2990215"/>
            <a:ext cx="9106535" cy="2057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965" y="1937385"/>
            <a:ext cx="9195435" cy="4457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lang="en-US" spc="-5" dirty="0">
                <a:solidFill>
                  <a:srgbClr val="1D7ADA"/>
                </a:solidFill>
                <a:cs typeface="+mn-ea"/>
                <a:sym typeface="+mn-lt"/>
              </a:rPr>
              <a:t>3.3 请求报文结构</a:t>
            </a:r>
            <a:endParaRPr lang="en-US" spc="-5" dirty="0">
              <a:solidFill>
                <a:srgbClr val="1D7ADA"/>
              </a:solidFill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4294967295"/>
          </p:nvPr>
        </p:nvSpPr>
        <p:spPr>
          <a:xfrm>
            <a:off x="768985" y="1476375"/>
            <a:ext cx="10717530" cy="1215390"/>
          </a:xfrm>
        </p:spPr>
        <p:txBody>
          <a:bodyPr lIns="0" tIns="0" rIns="0" bIns="0" anchor="t" anchorCtr="0">
            <a:noAutofit/>
          </a:bodyPr>
          <a:lstStyle/>
          <a:p>
            <a:pPr marL="0" indent="0" fontAlgn="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响应报文的结构</a:t>
            </a:r>
            <a:r>
              <a:rPr lang="zh-CN" alt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如下：</a:t>
            </a:r>
            <a:endParaRPr lang="zh-CN" altLang="en-US"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1150" y="3150235"/>
            <a:ext cx="9093835" cy="19558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2132965"/>
            <a:ext cx="9373235" cy="4102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$ḻiď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îṩľïdè"/>
          <p:cNvSpPr txBox="1"/>
          <p:nvPr/>
        </p:nvSpPr>
        <p:spPr>
          <a:xfrm>
            <a:off x="706247" y="2706320"/>
            <a:ext cx="10790464" cy="1864995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2065" marR="0" lvl="0" indent="0" algn="ctr" defTabSz="9144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Pct val="94000"/>
              <a:buFontTx/>
              <a:buNone/>
              <a:tabLst>
                <a:tab pos="219075" algn="l"/>
              </a:tabLst>
              <a:defRPr/>
            </a:pPr>
            <a:r>
              <a:rPr kumimoji="0" lang="en-US" sz="1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THANKS</a:t>
            </a:r>
            <a:endParaRPr kumimoji="0" lang="en-US" sz="11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6" name="ïṡlíḍé"/>
          <p:cNvSpPr txBox="1"/>
          <p:nvPr/>
        </p:nvSpPr>
        <p:spPr>
          <a:xfrm>
            <a:off x="8742589" y="63817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499C257-6A79-4F8D-84DC-DB8686994C02}" type="slidenum">
              <a:rPr lang="zh-CN" altLang="en-US" sz="1200" smtClean="0">
                <a:solidFill>
                  <a:schemeClr val="bg1"/>
                </a:solidFill>
              </a:rPr>
            </a:fld>
            <a:endParaRPr lang="zh-CN" altLang="en-US" sz="1200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iśḷíd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îŝľiḑê"/>
          <p:cNvGrpSpPr/>
          <p:nvPr/>
        </p:nvGrpSpPr>
        <p:grpSpPr>
          <a:xfrm>
            <a:off x="1725617" y="1733728"/>
            <a:ext cx="3684663" cy="3744705"/>
            <a:chOff x="1230237" y="1298869"/>
            <a:chExt cx="4559061" cy="4633352"/>
          </a:xfrm>
        </p:grpSpPr>
        <p:sp>
          <p:nvSpPr>
            <p:cNvPr id="28" name="ïSļïḑè"/>
            <p:cNvSpPr/>
            <p:nvPr/>
          </p:nvSpPr>
          <p:spPr>
            <a:xfrm>
              <a:off x="1230237" y="1298869"/>
              <a:ext cx="4559061" cy="4481436"/>
            </a:xfrm>
            <a:prstGeom prst="ellipse">
              <a:avLst/>
            </a:prstGeom>
            <a:gradFill>
              <a:gsLst>
                <a:gs pos="0">
                  <a:srgbClr val="3A389B">
                    <a:alpha val="20000"/>
                  </a:srgbClr>
                </a:gs>
                <a:gs pos="100000">
                  <a:srgbClr val="257CD7"/>
                </a:gs>
              </a:gsLst>
              <a:lin ang="2700000" scaled="1"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iş1iḑè"/>
            <p:cNvSpPr/>
            <p:nvPr/>
          </p:nvSpPr>
          <p:spPr>
            <a:xfrm>
              <a:off x="4504194" y="1485099"/>
              <a:ext cx="761470" cy="748505"/>
            </a:xfrm>
            <a:prstGeom prst="ellipse">
              <a:avLst/>
            </a:prstGeom>
            <a:solidFill>
              <a:srgbClr val="6AC0FA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iṡḷiďê"/>
            <p:cNvSpPr/>
            <p:nvPr/>
          </p:nvSpPr>
          <p:spPr>
            <a:xfrm>
              <a:off x="1380962" y="4515175"/>
              <a:ext cx="1373472" cy="1350087"/>
            </a:xfrm>
            <a:prstGeom prst="ellipse">
              <a:avLst/>
            </a:prstGeom>
            <a:solidFill>
              <a:srgbClr val="B7D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iŝḷîḍé"/>
            <p:cNvSpPr/>
            <p:nvPr/>
          </p:nvSpPr>
          <p:spPr>
            <a:xfrm>
              <a:off x="2348136" y="5183716"/>
              <a:ext cx="761470" cy="748505"/>
            </a:xfrm>
            <a:prstGeom prst="ellipse">
              <a:avLst/>
            </a:prstGeom>
            <a:solidFill>
              <a:srgbClr val="6AC0FA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ïṥḻíḋe"/>
          <p:cNvSpPr txBox="1"/>
          <p:nvPr/>
        </p:nvSpPr>
        <p:spPr>
          <a:xfrm>
            <a:off x="8742589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99C257-6A79-4F8D-84DC-DB8686994C02}" type="slidenum">
              <a:rPr lang="zh-CN" altLang="en-US" smtClean="0">
                <a:solidFill>
                  <a:schemeClr val="bg1">
                    <a:lumMod val="95000"/>
                  </a:schemeClr>
                </a:solidFill>
              </a:rPr>
            </a:fld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8" name="íṥľîḋé"/>
          <p:cNvGrpSpPr/>
          <p:nvPr/>
        </p:nvGrpSpPr>
        <p:grpSpPr>
          <a:xfrm>
            <a:off x="6602718" y="1405089"/>
            <a:ext cx="3983233" cy="830997"/>
            <a:chOff x="6602718" y="1697907"/>
            <a:chExt cx="3983233" cy="830997"/>
          </a:xfrm>
        </p:grpSpPr>
        <p:sp>
          <p:nvSpPr>
            <p:cNvPr id="16" name="îśļïḋé"/>
            <p:cNvSpPr/>
            <p:nvPr/>
          </p:nvSpPr>
          <p:spPr>
            <a:xfrm>
              <a:off x="7430084" y="1719159"/>
              <a:ext cx="3155867" cy="788494"/>
            </a:xfrm>
            <a:prstGeom prst="roundRect">
              <a:avLst>
                <a:gd name="adj" fmla="val 21528"/>
              </a:avLst>
            </a:prstGeom>
            <a:solidFill>
              <a:schemeClr val="bg1">
                <a:lumMod val="95000"/>
              </a:schemeClr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íšḷíḋé"/>
            <p:cNvSpPr txBox="1"/>
            <p:nvPr/>
          </p:nvSpPr>
          <p:spPr>
            <a:xfrm>
              <a:off x="6602718" y="1697907"/>
              <a:ext cx="748923" cy="830997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 fontScale="92500"/>
            </a:bodyPr>
            <a:lstStyle/>
            <a:p>
              <a:pPr algn="ctr"/>
              <a:r>
                <a:rPr lang="en-US" altLang="zh-CN" sz="4000" b="1" i="1" dirty="0">
                  <a:solidFill>
                    <a:schemeClr val="bg1"/>
                  </a:solidFill>
                  <a:latin typeface="+mj-lt"/>
                </a:rPr>
                <a:t>0</a:t>
              </a:r>
              <a:r>
                <a:rPr lang="en-US" altLang="zh-CN" sz="100" b="1" i="1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altLang="zh-CN" sz="4000" b="1" i="1" dirty="0">
                  <a:solidFill>
                    <a:schemeClr val="bg1"/>
                  </a:solidFill>
                  <a:latin typeface="+mj-lt"/>
                </a:rPr>
                <a:t>1</a:t>
              </a:r>
              <a:endParaRPr lang="en-US" altLang="zh-CN" sz="4000" b="1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1" name="îśḻîďê"/>
            <p:cNvSpPr txBox="1"/>
            <p:nvPr/>
          </p:nvSpPr>
          <p:spPr>
            <a:xfrm>
              <a:off x="7590393" y="1974077"/>
              <a:ext cx="2995557" cy="28892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None/>
                <a:defRPr lang="zh-CN" altLang="en-US" sz="1800" b="1" kern="1200" spc="-5" dirty="0">
                  <a:solidFill>
                    <a:schemeClr val="accent1"/>
                  </a:solidFill>
                  <a:latin typeface="+mj-ea"/>
                  <a:ea typeface="+mj-ea"/>
                  <a:cs typeface="微软雅黑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lang="zh-CN" altLang="en-US" dirty="0"/>
                <a:t>了解 Web 及网络基础</a:t>
              </a:r>
              <a:endParaRPr lang="zh-CN" altLang="en-US" dirty="0"/>
            </a:p>
          </p:txBody>
        </p:sp>
      </p:grpSp>
      <p:grpSp>
        <p:nvGrpSpPr>
          <p:cNvPr id="6" name="i$ļïde"/>
          <p:cNvGrpSpPr/>
          <p:nvPr/>
        </p:nvGrpSpPr>
        <p:grpSpPr>
          <a:xfrm>
            <a:off x="6589412" y="2568469"/>
            <a:ext cx="3996539" cy="830997"/>
            <a:chOff x="6589412" y="2734249"/>
            <a:chExt cx="3996539" cy="830997"/>
          </a:xfrm>
        </p:grpSpPr>
        <p:sp>
          <p:nvSpPr>
            <p:cNvPr id="15" name="îşḷïḓe"/>
            <p:cNvSpPr/>
            <p:nvPr/>
          </p:nvSpPr>
          <p:spPr>
            <a:xfrm>
              <a:off x="7430084" y="2762571"/>
              <a:ext cx="3155867" cy="788494"/>
            </a:xfrm>
            <a:prstGeom prst="roundRect">
              <a:avLst>
                <a:gd name="adj" fmla="val 21528"/>
              </a:avLst>
            </a:prstGeom>
            <a:solidFill>
              <a:schemeClr val="bg1">
                <a:lumMod val="95000"/>
              </a:schemeClr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ïśliḓé"/>
            <p:cNvSpPr txBox="1"/>
            <p:nvPr/>
          </p:nvSpPr>
          <p:spPr>
            <a:xfrm>
              <a:off x="6589412" y="2734249"/>
              <a:ext cx="748923" cy="830997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 fontScale="92500"/>
            </a:bodyPr>
            <a:lstStyle/>
            <a:p>
              <a:pPr algn="ctr"/>
              <a:r>
                <a:rPr lang="en-US" altLang="zh-CN" sz="4000" b="1" i="1" dirty="0">
                  <a:solidFill>
                    <a:schemeClr val="bg1"/>
                  </a:solidFill>
                  <a:latin typeface="+mj-lt"/>
                </a:rPr>
                <a:t>0</a:t>
              </a:r>
              <a:r>
                <a:rPr lang="en-US" altLang="zh-CN" sz="100" b="1" i="1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altLang="zh-CN" sz="4000" b="1" i="1" dirty="0">
                  <a:solidFill>
                    <a:schemeClr val="bg1"/>
                  </a:solidFill>
                  <a:latin typeface="+mj-lt"/>
                </a:rPr>
                <a:t>2</a:t>
              </a:r>
              <a:endParaRPr lang="en-US" altLang="zh-CN" sz="4000" b="1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2" name="iṡľïḍé"/>
            <p:cNvSpPr txBox="1"/>
            <p:nvPr/>
          </p:nvSpPr>
          <p:spPr>
            <a:xfrm>
              <a:off x="7613582" y="3005157"/>
              <a:ext cx="2972368" cy="28892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None/>
                <a:defRPr lang="zh-CN" altLang="en-US" sz="1800" b="1" kern="1200" spc="-5" dirty="0">
                  <a:solidFill>
                    <a:schemeClr val="accent1"/>
                  </a:solidFill>
                  <a:latin typeface="+mj-ea"/>
                  <a:ea typeface="+mj-ea"/>
                  <a:cs typeface="微软雅黑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lang="zh-CN" altLang="en-US" dirty="0"/>
                <a:t> HTTP 协议</a:t>
              </a:r>
              <a:endParaRPr lang="zh-CN" altLang="en-US" dirty="0"/>
            </a:p>
          </p:txBody>
        </p:sp>
      </p:grpSp>
      <p:grpSp>
        <p:nvGrpSpPr>
          <p:cNvPr id="5" name="ïṥliḓê"/>
          <p:cNvGrpSpPr/>
          <p:nvPr/>
        </p:nvGrpSpPr>
        <p:grpSpPr>
          <a:xfrm>
            <a:off x="6589411" y="3785189"/>
            <a:ext cx="3996540" cy="830997"/>
            <a:chOff x="6589411" y="3850524"/>
            <a:chExt cx="3996540" cy="830997"/>
          </a:xfrm>
        </p:grpSpPr>
        <p:sp>
          <p:nvSpPr>
            <p:cNvPr id="14" name="íşļíḑê"/>
            <p:cNvSpPr/>
            <p:nvPr/>
          </p:nvSpPr>
          <p:spPr>
            <a:xfrm>
              <a:off x="7430083" y="3850524"/>
              <a:ext cx="3155867" cy="788494"/>
            </a:xfrm>
            <a:prstGeom prst="roundRect">
              <a:avLst>
                <a:gd name="adj" fmla="val 21528"/>
              </a:avLst>
            </a:prstGeom>
            <a:solidFill>
              <a:schemeClr val="bg1">
                <a:lumMod val="95000"/>
              </a:schemeClr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iṥlîḋè"/>
            <p:cNvSpPr txBox="1"/>
            <p:nvPr/>
          </p:nvSpPr>
          <p:spPr>
            <a:xfrm>
              <a:off x="6589411" y="3850524"/>
              <a:ext cx="748923" cy="830997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 fontScale="92500"/>
            </a:bodyPr>
            <a:lstStyle/>
            <a:p>
              <a:pPr algn="ctr"/>
              <a:r>
                <a:rPr lang="en-US" altLang="zh-CN" sz="4000" b="1" i="1" dirty="0">
                  <a:solidFill>
                    <a:schemeClr val="bg1"/>
                  </a:solidFill>
                  <a:latin typeface="+mj-lt"/>
                </a:rPr>
                <a:t>0</a:t>
              </a:r>
              <a:r>
                <a:rPr lang="en-US" altLang="zh-CN" sz="100" b="1" i="1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altLang="zh-CN" sz="4000" b="1" i="1" dirty="0">
                  <a:solidFill>
                    <a:schemeClr val="bg1"/>
                  </a:solidFill>
                  <a:latin typeface="+mj-lt"/>
                </a:rPr>
                <a:t>3</a:t>
              </a:r>
              <a:endParaRPr lang="en-US" altLang="zh-CN" sz="4000" b="1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3" name="ïṡ1îḍê"/>
            <p:cNvSpPr txBox="1"/>
            <p:nvPr/>
          </p:nvSpPr>
          <p:spPr>
            <a:xfrm>
              <a:off x="7590393" y="4107056"/>
              <a:ext cx="2995558" cy="28892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None/>
                <a:defRPr lang="zh-CN" altLang="en-US" sz="1800" b="1" kern="1200" spc="-5" dirty="0">
                  <a:solidFill>
                    <a:schemeClr val="accent1"/>
                  </a:solidFill>
                  <a:latin typeface="+mj-ea"/>
                  <a:ea typeface="+mj-ea"/>
                  <a:cs typeface="微软雅黑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lang="zh-CN" altLang="en-US" dirty="0"/>
                <a:t>HTTP 报文</a:t>
              </a:r>
              <a:endParaRPr lang="zh-CN" altLang="en-US" dirty="0"/>
            </a:p>
          </p:txBody>
        </p:sp>
      </p:grpSp>
      <p:sp>
        <p:nvSpPr>
          <p:cNvPr id="25" name="íŝ1ide"/>
          <p:cNvSpPr txBox="1"/>
          <p:nvPr/>
        </p:nvSpPr>
        <p:spPr>
          <a:xfrm>
            <a:off x="2925306" y="3075057"/>
            <a:ext cx="120015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+mj-ea"/>
                <a:ea typeface="+mj-ea"/>
              </a:rPr>
              <a:t>目录</a:t>
            </a:r>
            <a:endParaRPr lang="zh-CN" altLang="en-US" sz="4000" b="1" baseline="-25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6" name="ís1íḓe"/>
          <p:cNvSpPr txBox="1"/>
          <p:nvPr/>
        </p:nvSpPr>
        <p:spPr>
          <a:xfrm>
            <a:off x="2962655" y="3709299"/>
            <a:ext cx="1210588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400" b="0" dirty="0">
                <a:solidFill>
                  <a:schemeClr val="bg1"/>
                </a:solidFill>
              </a:rPr>
              <a:t>CONTENTS</a:t>
            </a:r>
            <a:endParaRPr lang="en-US" altLang="zh-CN" sz="1400" b="0" dirty="0">
              <a:solidFill>
                <a:schemeClr val="bg1"/>
              </a:solidFill>
            </a:endParaRPr>
          </a:p>
        </p:txBody>
      </p:sp>
      <p:grpSp>
        <p:nvGrpSpPr>
          <p:cNvPr id="2" name="ïṥliḓê"/>
          <p:cNvGrpSpPr/>
          <p:nvPr/>
        </p:nvGrpSpPr>
        <p:grpSpPr>
          <a:xfrm>
            <a:off x="6589411" y="4982164"/>
            <a:ext cx="3996540" cy="830997"/>
            <a:chOff x="6589411" y="3850524"/>
            <a:chExt cx="3996540" cy="830997"/>
          </a:xfrm>
        </p:grpSpPr>
        <p:sp>
          <p:nvSpPr>
            <p:cNvPr id="4" name="íşļíḑê"/>
            <p:cNvSpPr/>
            <p:nvPr/>
          </p:nvSpPr>
          <p:spPr>
            <a:xfrm>
              <a:off x="7430083" y="3850524"/>
              <a:ext cx="3155867" cy="788494"/>
            </a:xfrm>
            <a:prstGeom prst="roundRect">
              <a:avLst>
                <a:gd name="adj" fmla="val 21528"/>
              </a:avLst>
            </a:prstGeom>
            <a:solidFill>
              <a:schemeClr val="bg1">
                <a:lumMod val="95000"/>
              </a:schemeClr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iṥlîḋè"/>
            <p:cNvSpPr txBox="1"/>
            <p:nvPr/>
          </p:nvSpPr>
          <p:spPr>
            <a:xfrm>
              <a:off x="6589411" y="3850524"/>
              <a:ext cx="748923" cy="830997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altLang="zh-CN" sz="4000" b="1" i="1" dirty="0">
                  <a:solidFill>
                    <a:schemeClr val="bg1"/>
                  </a:solidFill>
                  <a:latin typeface="+mj-lt"/>
                </a:rPr>
                <a:t>04</a:t>
              </a:r>
              <a:r>
                <a:rPr lang="en-US" altLang="zh-CN" sz="100" b="1" i="1" dirty="0">
                  <a:solidFill>
                    <a:schemeClr val="bg1"/>
                  </a:solidFill>
                  <a:latin typeface="+mj-lt"/>
                </a:rPr>
                <a:t> 4</a:t>
              </a:r>
              <a:endParaRPr lang="en-US" altLang="zh-CN" sz="4000" b="1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" name="ïṡ1îḍê"/>
            <p:cNvSpPr txBox="1"/>
            <p:nvPr/>
          </p:nvSpPr>
          <p:spPr>
            <a:xfrm>
              <a:off x="7590393" y="4107056"/>
              <a:ext cx="2995558" cy="28892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None/>
                <a:defRPr lang="zh-CN" altLang="en-US" sz="1800" b="1" kern="1200" spc="-5" dirty="0">
                  <a:solidFill>
                    <a:schemeClr val="accent1"/>
                  </a:solidFill>
                  <a:latin typeface="+mj-ea"/>
                  <a:ea typeface="+mj-ea"/>
                  <a:cs typeface="微软雅黑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lang="zh-CN" altLang="en-US" dirty="0"/>
                <a:t>HTTP 状态码</a:t>
              </a:r>
              <a:endParaRPr lang="zh-CN" altLang="en-US" dirty="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A4FF"/>
        </a:solidFill>
        <a:effectLst/>
      </p:bgPr>
    </p:bg>
    <p:spTree>
      <p:nvGrpSpPr>
        <p:cNvPr id="1" name="íSļïď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iSľïḓê"/>
          <p:cNvSpPr>
            <a:spLocks noGrp="1"/>
          </p:cNvSpPr>
          <p:nvPr>
            <p:ph type="body" sz="quarter" idx="4294967295"/>
          </p:nvPr>
        </p:nvSpPr>
        <p:spPr>
          <a:xfrm>
            <a:off x="1434993" y="3006208"/>
            <a:ext cx="1127232" cy="56618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tabLst>
                <a:tab pos="533400" algn="l"/>
              </a:tabLst>
            </a:pPr>
            <a:r>
              <a:rPr lang="en-US" altLang="zh-CN" sz="4400" b="1" i="1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01</a:t>
            </a:r>
            <a:endParaRPr lang="en-US" altLang="zh-CN" sz="4400" b="1" i="1" dirty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25" name="iśḷíde"/>
          <p:cNvSpPr>
            <a:spLocks noGrp="1"/>
          </p:cNvSpPr>
          <p:nvPr>
            <p:ph type="body" sz="quarter" idx="4294967295"/>
          </p:nvPr>
        </p:nvSpPr>
        <p:spPr>
          <a:xfrm>
            <a:off x="2442210" y="3006090"/>
            <a:ext cx="5710555" cy="56642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CN" sz="44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了解 Web 及</a:t>
            </a:r>
            <a:endParaRPr lang="en-US" altLang="zh-CN" sz="44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0" indent="0">
              <a:buNone/>
            </a:pPr>
            <a:r>
              <a:rPr lang="en-US" altLang="zh-CN" sz="44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          网络基础</a:t>
            </a:r>
            <a:endParaRPr lang="en-US" altLang="zh-CN" sz="44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í$ľídé"/>
          <p:cNvSpPr txBox="1"/>
          <p:nvPr/>
        </p:nvSpPr>
        <p:spPr>
          <a:xfrm>
            <a:off x="8742589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99C257-6A79-4F8D-84DC-DB8686994C02}" type="slidenum">
              <a:rPr lang="zh-CN" altLang="en-US" smtClean="0">
                <a:solidFill>
                  <a:schemeClr val="bg1">
                    <a:lumMod val="95000"/>
                  </a:schemeClr>
                </a:solidFill>
              </a:rPr>
            </a:fld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spc="-5" dirty="0">
                <a:solidFill>
                  <a:srgbClr val="1D7ADA"/>
                </a:solidFill>
                <a:cs typeface="+mn-ea"/>
                <a:sym typeface="+mn-lt"/>
              </a:rPr>
              <a:t>1.1 使用 HTTP 协议访问 Web</a:t>
            </a:r>
            <a:endParaRPr spc="-5" dirty="0">
              <a:solidFill>
                <a:srgbClr val="1D7ADA"/>
              </a:solidFill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4294967295"/>
          </p:nvPr>
        </p:nvSpPr>
        <p:spPr>
          <a:xfrm>
            <a:off x="768985" y="1303020"/>
            <a:ext cx="10717530" cy="609600"/>
          </a:xfrm>
        </p:spPr>
        <p:txBody>
          <a:bodyPr lIns="0" tIns="0" rIns="0" bIns="0" anchor="t" anchorCtr="0">
            <a:noAutofit/>
          </a:bodyPr>
          <a:lstStyle/>
          <a:p>
            <a:pPr marL="0" indent="0" fontAlgn="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当我们在网页浏览器（Web browser）的地址栏中输入 URL 时，</a:t>
            </a:r>
            <a:r>
              <a:rPr lang="zh-CN" alt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发生了什么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？</a:t>
            </a:r>
            <a:endParaRPr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3185" y="1945640"/>
            <a:ext cx="7389495" cy="41440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2624455"/>
            <a:ext cx="8169275" cy="2578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$ľîď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ṡḻíḑê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spc="-5" dirty="0">
                <a:solidFill>
                  <a:srgbClr val="1D7ADA"/>
                </a:solidFill>
                <a:cs typeface="+mn-ea"/>
                <a:sym typeface="+mn-lt"/>
              </a:rPr>
              <a:t>1.</a:t>
            </a:r>
            <a:r>
              <a:rPr lang="en-US" spc="-5" dirty="0">
                <a:solidFill>
                  <a:srgbClr val="1D7ADA"/>
                </a:solidFill>
                <a:cs typeface="+mn-ea"/>
                <a:sym typeface="+mn-lt"/>
              </a:rPr>
              <a:t>2</a:t>
            </a:r>
            <a:r>
              <a:rPr spc="-5" dirty="0">
                <a:solidFill>
                  <a:srgbClr val="1D7ADA"/>
                </a:solidFill>
                <a:cs typeface="+mn-ea"/>
                <a:sym typeface="+mn-lt"/>
              </a:rPr>
              <a:t> HTTP 的</a:t>
            </a:r>
            <a:r>
              <a:rPr lang="zh-CN" spc="-5" dirty="0">
                <a:solidFill>
                  <a:srgbClr val="1D7ADA"/>
                </a:solidFill>
                <a:cs typeface="+mn-ea"/>
                <a:sym typeface="+mn-lt"/>
              </a:rPr>
              <a:t>发展历程</a:t>
            </a:r>
            <a:r>
              <a:rPr lang="en-US" sz="1800" spc="-5" dirty="0">
                <a:solidFill>
                  <a:srgbClr val="1D7ADA"/>
                </a:solidFill>
                <a:cs typeface="+mn-ea"/>
                <a:sym typeface="+mn-lt"/>
              </a:rPr>
              <a:t>(1/2)</a:t>
            </a:r>
            <a:endParaRPr lang="en-US" sz="1800" spc="-5" dirty="0">
              <a:solidFill>
                <a:srgbClr val="1D7ADA"/>
              </a:solidFill>
              <a:cs typeface="+mn-ea"/>
              <a:sym typeface="+mn-lt"/>
            </a:endParaRPr>
          </a:p>
        </p:txBody>
      </p:sp>
      <p:cxnSp>
        <p:nvCxnSpPr>
          <p:cNvPr id="5" name="ïsḷiďè"/>
          <p:cNvCxnSpPr/>
          <p:nvPr/>
        </p:nvCxnSpPr>
        <p:spPr>
          <a:xfrm>
            <a:off x="997029" y="3844774"/>
            <a:ext cx="111949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îśļiḍè"/>
          <p:cNvGrpSpPr/>
          <p:nvPr/>
        </p:nvGrpSpPr>
        <p:grpSpPr>
          <a:xfrm>
            <a:off x="709095" y="2792218"/>
            <a:ext cx="2093005" cy="2092251"/>
            <a:chOff x="606588" y="2676104"/>
            <a:chExt cx="2093005" cy="2092251"/>
          </a:xfrm>
        </p:grpSpPr>
        <p:grpSp>
          <p:nvGrpSpPr>
            <p:cNvPr id="7" name="îṥḷîďê"/>
            <p:cNvGrpSpPr/>
            <p:nvPr/>
          </p:nvGrpSpPr>
          <p:grpSpPr>
            <a:xfrm>
              <a:off x="606588" y="2676104"/>
              <a:ext cx="2093005" cy="2092251"/>
              <a:chOff x="555788" y="2359099"/>
              <a:chExt cx="2727243" cy="2726261"/>
            </a:xfrm>
          </p:grpSpPr>
          <p:sp>
            <p:nvSpPr>
              <p:cNvPr id="9" name="iŝḷîḍé"/>
              <p:cNvSpPr/>
              <p:nvPr/>
            </p:nvSpPr>
            <p:spPr>
              <a:xfrm>
                <a:off x="555788" y="2359099"/>
                <a:ext cx="2727243" cy="2726261"/>
              </a:xfrm>
              <a:custGeom>
                <a:avLst/>
                <a:gdLst/>
                <a:ahLst/>
                <a:cxnLst/>
                <a:rect l="l" t="t" r="r" b="b"/>
                <a:pathLst>
                  <a:path w="1764030" h="1763395">
                    <a:moveTo>
                      <a:pt x="875409" y="0"/>
                    </a:moveTo>
                    <a:lnTo>
                      <a:pt x="830550" y="1713"/>
                    </a:lnTo>
                    <a:lnTo>
                      <a:pt x="785792" y="5715"/>
                    </a:lnTo>
                    <a:lnTo>
                      <a:pt x="741232" y="12007"/>
                    </a:lnTo>
                    <a:lnTo>
                      <a:pt x="696962" y="20595"/>
                    </a:lnTo>
                    <a:lnTo>
                      <a:pt x="653077" y="31482"/>
                    </a:lnTo>
                    <a:lnTo>
                      <a:pt x="609672" y="44671"/>
                    </a:lnTo>
                    <a:lnTo>
                      <a:pt x="566842" y="60166"/>
                    </a:lnTo>
                    <a:lnTo>
                      <a:pt x="524680" y="77971"/>
                    </a:lnTo>
                    <a:lnTo>
                      <a:pt x="483282" y="98088"/>
                    </a:lnTo>
                    <a:lnTo>
                      <a:pt x="442742" y="120523"/>
                    </a:lnTo>
                    <a:lnTo>
                      <a:pt x="403153" y="145278"/>
                    </a:lnTo>
                    <a:lnTo>
                      <a:pt x="364611" y="172358"/>
                    </a:lnTo>
                    <a:lnTo>
                      <a:pt x="327211" y="201765"/>
                    </a:lnTo>
                    <a:lnTo>
                      <a:pt x="291046" y="233504"/>
                    </a:lnTo>
                    <a:lnTo>
                      <a:pt x="246358" y="276683"/>
                    </a:lnTo>
                    <a:lnTo>
                      <a:pt x="214186" y="311745"/>
                    </a:lnTo>
                    <a:lnTo>
                      <a:pt x="184249" y="348122"/>
                    </a:lnTo>
                    <a:lnTo>
                      <a:pt x="156550" y="385718"/>
                    </a:lnTo>
                    <a:lnTo>
                      <a:pt x="131092" y="424440"/>
                    </a:lnTo>
                    <a:lnTo>
                      <a:pt x="107878" y="464192"/>
                    </a:lnTo>
                    <a:lnTo>
                      <a:pt x="86913" y="504880"/>
                    </a:lnTo>
                    <a:lnTo>
                      <a:pt x="68200" y="546411"/>
                    </a:lnTo>
                    <a:lnTo>
                      <a:pt x="51743" y="588689"/>
                    </a:lnTo>
                    <a:lnTo>
                      <a:pt x="37544" y="631621"/>
                    </a:lnTo>
                    <a:lnTo>
                      <a:pt x="25609" y="675111"/>
                    </a:lnTo>
                    <a:lnTo>
                      <a:pt x="15940" y="719065"/>
                    </a:lnTo>
                    <a:lnTo>
                      <a:pt x="8541" y="763390"/>
                    </a:lnTo>
                    <a:lnTo>
                      <a:pt x="3415" y="807990"/>
                    </a:lnTo>
                    <a:lnTo>
                      <a:pt x="567" y="852772"/>
                    </a:lnTo>
                    <a:lnTo>
                      <a:pt x="0" y="897640"/>
                    </a:lnTo>
                    <a:lnTo>
                      <a:pt x="1716" y="942500"/>
                    </a:lnTo>
                    <a:lnTo>
                      <a:pt x="5721" y="987259"/>
                    </a:lnTo>
                    <a:lnTo>
                      <a:pt x="12018" y="1031821"/>
                    </a:lnTo>
                    <a:lnTo>
                      <a:pt x="20610" y="1076092"/>
                    </a:lnTo>
                    <a:lnTo>
                      <a:pt x="31500" y="1119978"/>
                    </a:lnTo>
                    <a:lnTo>
                      <a:pt x="44693" y="1163385"/>
                    </a:lnTo>
                    <a:lnTo>
                      <a:pt x="60192" y="1206217"/>
                    </a:lnTo>
                    <a:lnTo>
                      <a:pt x="78000" y="1248381"/>
                    </a:lnTo>
                    <a:lnTo>
                      <a:pt x="98122" y="1289782"/>
                    </a:lnTo>
                    <a:lnTo>
                      <a:pt x="120560" y="1330326"/>
                    </a:lnTo>
                    <a:lnTo>
                      <a:pt x="145319" y="1369918"/>
                    </a:lnTo>
                    <a:lnTo>
                      <a:pt x="172401" y="1408464"/>
                    </a:lnTo>
                    <a:lnTo>
                      <a:pt x="201812" y="1445870"/>
                    </a:lnTo>
                    <a:lnTo>
                      <a:pt x="233553" y="1482041"/>
                    </a:lnTo>
                    <a:lnTo>
                      <a:pt x="267198" y="1516436"/>
                    </a:lnTo>
                    <a:lnTo>
                      <a:pt x="302252" y="1548603"/>
                    </a:lnTo>
                    <a:lnTo>
                      <a:pt x="338621" y="1578536"/>
                    </a:lnTo>
                    <a:lnTo>
                      <a:pt x="376210" y="1606232"/>
                    </a:lnTo>
                    <a:lnTo>
                      <a:pt x="414926" y="1631687"/>
                    </a:lnTo>
                    <a:lnTo>
                      <a:pt x="454673" y="1654899"/>
                    </a:lnTo>
                    <a:lnTo>
                      <a:pt x="495358" y="1675863"/>
                    </a:lnTo>
                    <a:lnTo>
                      <a:pt x="536885" y="1694575"/>
                    </a:lnTo>
                    <a:lnTo>
                      <a:pt x="579161" y="1711033"/>
                    </a:lnTo>
                    <a:lnTo>
                      <a:pt x="622090" y="1725232"/>
                    </a:lnTo>
                    <a:lnTo>
                      <a:pt x="665579" y="1737168"/>
                    </a:lnTo>
                    <a:lnTo>
                      <a:pt x="709533" y="1746839"/>
                    </a:lnTo>
                    <a:lnTo>
                      <a:pt x="753857" y="1754240"/>
                    </a:lnTo>
                    <a:lnTo>
                      <a:pt x="798457" y="1759368"/>
                    </a:lnTo>
                    <a:lnTo>
                      <a:pt x="843239" y="1762219"/>
                    </a:lnTo>
                    <a:lnTo>
                      <a:pt x="888108" y="1762789"/>
                    </a:lnTo>
                    <a:lnTo>
                      <a:pt x="932970" y="1761076"/>
                    </a:lnTo>
                    <a:lnTo>
                      <a:pt x="977729" y="1757074"/>
                    </a:lnTo>
                    <a:lnTo>
                      <a:pt x="1022293" y="1750781"/>
                    </a:lnTo>
                    <a:lnTo>
                      <a:pt x="1066566" y="1742193"/>
                    </a:lnTo>
                    <a:lnTo>
                      <a:pt x="1110454" y="1731307"/>
                    </a:lnTo>
                    <a:lnTo>
                      <a:pt x="1153862" y="1718118"/>
                    </a:lnTo>
                    <a:lnTo>
                      <a:pt x="1196696" y="1702623"/>
                    </a:lnTo>
                    <a:lnTo>
                      <a:pt x="1238862" y="1684818"/>
                    </a:lnTo>
                    <a:lnTo>
                      <a:pt x="1280264" y="1664700"/>
                    </a:lnTo>
                    <a:lnTo>
                      <a:pt x="1320810" y="1642266"/>
                    </a:lnTo>
                    <a:lnTo>
                      <a:pt x="1360403" y="1617510"/>
                    </a:lnTo>
                    <a:lnTo>
                      <a:pt x="1398950" y="1590431"/>
                    </a:lnTo>
                    <a:lnTo>
                      <a:pt x="1436356" y="1561024"/>
                    </a:lnTo>
                    <a:lnTo>
                      <a:pt x="1472527" y="1529285"/>
                    </a:lnTo>
                    <a:lnTo>
                      <a:pt x="1517210" y="1486106"/>
                    </a:lnTo>
                    <a:lnTo>
                      <a:pt x="1549376" y="1451043"/>
                    </a:lnTo>
                    <a:lnTo>
                      <a:pt x="1579309" y="1414667"/>
                    </a:lnTo>
                    <a:lnTo>
                      <a:pt x="1607005" y="1377071"/>
                    </a:lnTo>
                    <a:lnTo>
                      <a:pt x="1632460" y="1338349"/>
                    </a:lnTo>
                    <a:lnTo>
                      <a:pt x="1655671" y="1298597"/>
                    </a:lnTo>
                    <a:lnTo>
                      <a:pt x="1676635" y="1257908"/>
                    </a:lnTo>
                    <a:lnTo>
                      <a:pt x="1695346" y="1216378"/>
                    </a:lnTo>
                    <a:lnTo>
                      <a:pt x="1711803" y="1174099"/>
                    </a:lnTo>
                    <a:lnTo>
                      <a:pt x="1726000" y="1131168"/>
                    </a:lnTo>
                    <a:lnTo>
                      <a:pt x="1737935" y="1087678"/>
                    </a:lnTo>
                    <a:lnTo>
                      <a:pt x="1747604" y="1043723"/>
                    </a:lnTo>
                    <a:lnTo>
                      <a:pt x="1755003" y="999399"/>
                    </a:lnTo>
                    <a:lnTo>
                      <a:pt x="1760128" y="954798"/>
                    </a:lnTo>
                    <a:lnTo>
                      <a:pt x="1762976" y="910017"/>
                    </a:lnTo>
                    <a:lnTo>
                      <a:pt x="1763543" y="865149"/>
                    </a:lnTo>
                    <a:lnTo>
                      <a:pt x="1761826" y="820288"/>
                    </a:lnTo>
                    <a:lnTo>
                      <a:pt x="1757820" y="775530"/>
                    </a:lnTo>
                    <a:lnTo>
                      <a:pt x="1751522" y="730968"/>
                    </a:lnTo>
                    <a:lnTo>
                      <a:pt x="1742929" y="686696"/>
                    </a:lnTo>
                    <a:lnTo>
                      <a:pt x="1732036" y="642810"/>
                    </a:lnTo>
                    <a:lnTo>
                      <a:pt x="1718841" y="599404"/>
                    </a:lnTo>
                    <a:lnTo>
                      <a:pt x="1703339" y="556571"/>
                    </a:lnTo>
                    <a:lnTo>
                      <a:pt x="1685526" y="514408"/>
                    </a:lnTo>
                    <a:lnTo>
                      <a:pt x="1665400" y="473006"/>
                    </a:lnTo>
                    <a:lnTo>
                      <a:pt x="1642956" y="432463"/>
                    </a:lnTo>
                    <a:lnTo>
                      <a:pt x="1618191" y="392870"/>
                    </a:lnTo>
                    <a:lnTo>
                      <a:pt x="1591101" y="354324"/>
                    </a:lnTo>
                    <a:lnTo>
                      <a:pt x="1561682" y="316919"/>
                    </a:lnTo>
                    <a:lnTo>
                      <a:pt x="1529931" y="280748"/>
                    </a:lnTo>
                    <a:lnTo>
                      <a:pt x="1496289" y="246352"/>
                    </a:lnTo>
                    <a:lnTo>
                      <a:pt x="1461237" y="214186"/>
                    </a:lnTo>
                    <a:lnTo>
                      <a:pt x="1424871" y="184253"/>
                    </a:lnTo>
                    <a:lnTo>
                      <a:pt x="1387283" y="156557"/>
                    </a:lnTo>
                    <a:lnTo>
                      <a:pt x="1348570" y="131101"/>
                    </a:lnTo>
                    <a:lnTo>
                      <a:pt x="1308824" y="107890"/>
                    </a:lnTo>
                    <a:lnTo>
                      <a:pt x="1268141" y="86926"/>
                    </a:lnTo>
                    <a:lnTo>
                      <a:pt x="1226616" y="68213"/>
                    </a:lnTo>
                    <a:lnTo>
                      <a:pt x="1184342" y="51756"/>
                    </a:lnTo>
                    <a:lnTo>
                      <a:pt x="1141415" y="37557"/>
                    </a:lnTo>
                    <a:lnTo>
                      <a:pt x="1097928" y="25620"/>
                    </a:lnTo>
                    <a:lnTo>
                      <a:pt x="1053976" y="15950"/>
                    </a:lnTo>
                    <a:lnTo>
                      <a:pt x="1009653" y="8549"/>
                    </a:lnTo>
                    <a:lnTo>
                      <a:pt x="965055" y="3421"/>
                    </a:lnTo>
                    <a:lnTo>
                      <a:pt x="920276" y="570"/>
                    </a:lnTo>
                    <a:lnTo>
                      <a:pt x="875409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" name="îṩ1îḍê"/>
              <p:cNvSpPr/>
              <p:nvPr/>
            </p:nvSpPr>
            <p:spPr>
              <a:xfrm>
                <a:off x="736266" y="2533650"/>
                <a:ext cx="2372149" cy="2371295"/>
              </a:xfrm>
              <a:custGeom>
                <a:avLst/>
                <a:gdLst/>
                <a:ahLst/>
                <a:cxnLst/>
                <a:rect l="l" t="t" r="r" b="b"/>
                <a:pathLst>
                  <a:path w="1764030" h="1763395">
                    <a:moveTo>
                      <a:pt x="875409" y="0"/>
                    </a:moveTo>
                    <a:lnTo>
                      <a:pt x="830550" y="1713"/>
                    </a:lnTo>
                    <a:lnTo>
                      <a:pt x="785792" y="5715"/>
                    </a:lnTo>
                    <a:lnTo>
                      <a:pt x="741232" y="12007"/>
                    </a:lnTo>
                    <a:lnTo>
                      <a:pt x="696962" y="20595"/>
                    </a:lnTo>
                    <a:lnTo>
                      <a:pt x="653077" y="31482"/>
                    </a:lnTo>
                    <a:lnTo>
                      <a:pt x="609672" y="44671"/>
                    </a:lnTo>
                    <a:lnTo>
                      <a:pt x="566842" y="60166"/>
                    </a:lnTo>
                    <a:lnTo>
                      <a:pt x="524680" y="77971"/>
                    </a:lnTo>
                    <a:lnTo>
                      <a:pt x="483282" y="98088"/>
                    </a:lnTo>
                    <a:lnTo>
                      <a:pt x="442742" y="120523"/>
                    </a:lnTo>
                    <a:lnTo>
                      <a:pt x="403153" y="145278"/>
                    </a:lnTo>
                    <a:lnTo>
                      <a:pt x="364611" y="172358"/>
                    </a:lnTo>
                    <a:lnTo>
                      <a:pt x="327211" y="201765"/>
                    </a:lnTo>
                    <a:lnTo>
                      <a:pt x="291046" y="233504"/>
                    </a:lnTo>
                    <a:lnTo>
                      <a:pt x="246358" y="276683"/>
                    </a:lnTo>
                    <a:lnTo>
                      <a:pt x="214186" y="311745"/>
                    </a:lnTo>
                    <a:lnTo>
                      <a:pt x="184249" y="348122"/>
                    </a:lnTo>
                    <a:lnTo>
                      <a:pt x="156550" y="385718"/>
                    </a:lnTo>
                    <a:lnTo>
                      <a:pt x="131092" y="424440"/>
                    </a:lnTo>
                    <a:lnTo>
                      <a:pt x="107878" y="464192"/>
                    </a:lnTo>
                    <a:lnTo>
                      <a:pt x="86913" y="504880"/>
                    </a:lnTo>
                    <a:lnTo>
                      <a:pt x="68200" y="546411"/>
                    </a:lnTo>
                    <a:lnTo>
                      <a:pt x="51743" y="588689"/>
                    </a:lnTo>
                    <a:lnTo>
                      <a:pt x="37544" y="631621"/>
                    </a:lnTo>
                    <a:lnTo>
                      <a:pt x="25609" y="675111"/>
                    </a:lnTo>
                    <a:lnTo>
                      <a:pt x="15940" y="719065"/>
                    </a:lnTo>
                    <a:lnTo>
                      <a:pt x="8541" y="763390"/>
                    </a:lnTo>
                    <a:lnTo>
                      <a:pt x="3415" y="807990"/>
                    </a:lnTo>
                    <a:lnTo>
                      <a:pt x="567" y="852772"/>
                    </a:lnTo>
                    <a:lnTo>
                      <a:pt x="0" y="897640"/>
                    </a:lnTo>
                    <a:lnTo>
                      <a:pt x="1716" y="942500"/>
                    </a:lnTo>
                    <a:lnTo>
                      <a:pt x="5721" y="987259"/>
                    </a:lnTo>
                    <a:lnTo>
                      <a:pt x="12018" y="1031821"/>
                    </a:lnTo>
                    <a:lnTo>
                      <a:pt x="20610" y="1076092"/>
                    </a:lnTo>
                    <a:lnTo>
                      <a:pt x="31500" y="1119978"/>
                    </a:lnTo>
                    <a:lnTo>
                      <a:pt x="44693" y="1163385"/>
                    </a:lnTo>
                    <a:lnTo>
                      <a:pt x="60192" y="1206217"/>
                    </a:lnTo>
                    <a:lnTo>
                      <a:pt x="78000" y="1248381"/>
                    </a:lnTo>
                    <a:lnTo>
                      <a:pt x="98122" y="1289782"/>
                    </a:lnTo>
                    <a:lnTo>
                      <a:pt x="120560" y="1330326"/>
                    </a:lnTo>
                    <a:lnTo>
                      <a:pt x="145319" y="1369918"/>
                    </a:lnTo>
                    <a:lnTo>
                      <a:pt x="172401" y="1408464"/>
                    </a:lnTo>
                    <a:lnTo>
                      <a:pt x="201812" y="1445870"/>
                    </a:lnTo>
                    <a:lnTo>
                      <a:pt x="233553" y="1482041"/>
                    </a:lnTo>
                    <a:lnTo>
                      <a:pt x="267198" y="1516436"/>
                    </a:lnTo>
                    <a:lnTo>
                      <a:pt x="302252" y="1548603"/>
                    </a:lnTo>
                    <a:lnTo>
                      <a:pt x="338621" y="1578536"/>
                    </a:lnTo>
                    <a:lnTo>
                      <a:pt x="376210" y="1606232"/>
                    </a:lnTo>
                    <a:lnTo>
                      <a:pt x="414926" y="1631687"/>
                    </a:lnTo>
                    <a:lnTo>
                      <a:pt x="454673" y="1654899"/>
                    </a:lnTo>
                    <a:lnTo>
                      <a:pt x="495358" y="1675863"/>
                    </a:lnTo>
                    <a:lnTo>
                      <a:pt x="536885" y="1694575"/>
                    </a:lnTo>
                    <a:lnTo>
                      <a:pt x="579161" y="1711033"/>
                    </a:lnTo>
                    <a:lnTo>
                      <a:pt x="622090" y="1725232"/>
                    </a:lnTo>
                    <a:lnTo>
                      <a:pt x="665579" y="1737168"/>
                    </a:lnTo>
                    <a:lnTo>
                      <a:pt x="709533" y="1746839"/>
                    </a:lnTo>
                    <a:lnTo>
                      <a:pt x="753857" y="1754240"/>
                    </a:lnTo>
                    <a:lnTo>
                      <a:pt x="798457" y="1759368"/>
                    </a:lnTo>
                    <a:lnTo>
                      <a:pt x="843239" y="1762219"/>
                    </a:lnTo>
                    <a:lnTo>
                      <a:pt x="888108" y="1762789"/>
                    </a:lnTo>
                    <a:lnTo>
                      <a:pt x="932970" y="1761076"/>
                    </a:lnTo>
                    <a:lnTo>
                      <a:pt x="977729" y="1757074"/>
                    </a:lnTo>
                    <a:lnTo>
                      <a:pt x="1022293" y="1750781"/>
                    </a:lnTo>
                    <a:lnTo>
                      <a:pt x="1066566" y="1742193"/>
                    </a:lnTo>
                    <a:lnTo>
                      <a:pt x="1110454" y="1731307"/>
                    </a:lnTo>
                    <a:lnTo>
                      <a:pt x="1153862" y="1718118"/>
                    </a:lnTo>
                    <a:lnTo>
                      <a:pt x="1196696" y="1702623"/>
                    </a:lnTo>
                    <a:lnTo>
                      <a:pt x="1238862" y="1684818"/>
                    </a:lnTo>
                    <a:lnTo>
                      <a:pt x="1280264" y="1664700"/>
                    </a:lnTo>
                    <a:lnTo>
                      <a:pt x="1320810" y="1642266"/>
                    </a:lnTo>
                    <a:lnTo>
                      <a:pt x="1360403" y="1617510"/>
                    </a:lnTo>
                    <a:lnTo>
                      <a:pt x="1398950" y="1590431"/>
                    </a:lnTo>
                    <a:lnTo>
                      <a:pt x="1436356" y="1561024"/>
                    </a:lnTo>
                    <a:lnTo>
                      <a:pt x="1472527" y="1529285"/>
                    </a:lnTo>
                    <a:lnTo>
                      <a:pt x="1517210" y="1486106"/>
                    </a:lnTo>
                    <a:lnTo>
                      <a:pt x="1549376" y="1451043"/>
                    </a:lnTo>
                    <a:lnTo>
                      <a:pt x="1579309" y="1414667"/>
                    </a:lnTo>
                    <a:lnTo>
                      <a:pt x="1607005" y="1377071"/>
                    </a:lnTo>
                    <a:lnTo>
                      <a:pt x="1632460" y="1338349"/>
                    </a:lnTo>
                    <a:lnTo>
                      <a:pt x="1655671" y="1298597"/>
                    </a:lnTo>
                    <a:lnTo>
                      <a:pt x="1676635" y="1257908"/>
                    </a:lnTo>
                    <a:lnTo>
                      <a:pt x="1695346" y="1216378"/>
                    </a:lnTo>
                    <a:lnTo>
                      <a:pt x="1711803" y="1174099"/>
                    </a:lnTo>
                    <a:lnTo>
                      <a:pt x="1726000" y="1131168"/>
                    </a:lnTo>
                    <a:lnTo>
                      <a:pt x="1737935" y="1087678"/>
                    </a:lnTo>
                    <a:lnTo>
                      <a:pt x="1747604" y="1043723"/>
                    </a:lnTo>
                    <a:lnTo>
                      <a:pt x="1755003" y="999399"/>
                    </a:lnTo>
                    <a:lnTo>
                      <a:pt x="1760128" y="954798"/>
                    </a:lnTo>
                    <a:lnTo>
                      <a:pt x="1762976" y="910017"/>
                    </a:lnTo>
                    <a:lnTo>
                      <a:pt x="1763543" y="865149"/>
                    </a:lnTo>
                    <a:lnTo>
                      <a:pt x="1761826" y="820288"/>
                    </a:lnTo>
                    <a:lnTo>
                      <a:pt x="1757820" y="775530"/>
                    </a:lnTo>
                    <a:lnTo>
                      <a:pt x="1751522" y="730968"/>
                    </a:lnTo>
                    <a:lnTo>
                      <a:pt x="1742929" y="686696"/>
                    </a:lnTo>
                    <a:lnTo>
                      <a:pt x="1732036" y="642810"/>
                    </a:lnTo>
                    <a:lnTo>
                      <a:pt x="1718841" y="599404"/>
                    </a:lnTo>
                    <a:lnTo>
                      <a:pt x="1703339" y="556571"/>
                    </a:lnTo>
                    <a:lnTo>
                      <a:pt x="1685526" y="514408"/>
                    </a:lnTo>
                    <a:lnTo>
                      <a:pt x="1665400" y="473006"/>
                    </a:lnTo>
                    <a:lnTo>
                      <a:pt x="1642956" y="432463"/>
                    </a:lnTo>
                    <a:lnTo>
                      <a:pt x="1618191" y="392870"/>
                    </a:lnTo>
                    <a:lnTo>
                      <a:pt x="1591101" y="354324"/>
                    </a:lnTo>
                    <a:lnTo>
                      <a:pt x="1561682" y="316919"/>
                    </a:lnTo>
                    <a:lnTo>
                      <a:pt x="1529931" y="280748"/>
                    </a:lnTo>
                    <a:lnTo>
                      <a:pt x="1496289" y="246352"/>
                    </a:lnTo>
                    <a:lnTo>
                      <a:pt x="1461237" y="214186"/>
                    </a:lnTo>
                    <a:lnTo>
                      <a:pt x="1424871" y="184253"/>
                    </a:lnTo>
                    <a:lnTo>
                      <a:pt x="1387283" y="156557"/>
                    </a:lnTo>
                    <a:lnTo>
                      <a:pt x="1348570" y="131101"/>
                    </a:lnTo>
                    <a:lnTo>
                      <a:pt x="1308824" y="107890"/>
                    </a:lnTo>
                    <a:lnTo>
                      <a:pt x="1268141" y="86926"/>
                    </a:lnTo>
                    <a:lnTo>
                      <a:pt x="1226616" y="68213"/>
                    </a:lnTo>
                    <a:lnTo>
                      <a:pt x="1184342" y="51756"/>
                    </a:lnTo>
                    <a:lnTo>
                      <a:pt x="1141415" y="37557"/>
                    </a:lnTo>
                    <a:lnTo>
                      <a:pt x="1097928" y="25620"/>
                    </a:lnTo>
                    <a:lnTo>
                      <a:pt x="1053976" y="15950"/>
                    </a:lnTo>
                    <a:lnTo>
                      <a:pt x="1009653" y="8549"/>
                    </a:lnTo>
                    <a:lnTo>
                      <a:pt x="965055" y="3421"/>
                    </a:lnTo>
                    <a:lnTo>
                      <a:pt x="920276" y="570"/>
                    </a:lnTo>
                    <a:lnTo>
                      <a:pt x="875409" y="0"/>
                    </a:lnTo>
                    <a:close/>
                  </a:path>
                </a:pathLst>
              </a:custGeom>
              <a:noFill/>
              <a:ln w="34925">
                <a:solidFill>
                  <a:schemeClr val="bg1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8" name="îślîḓê"/>
            <p:cNvSpPr txBox="1"/>
            <p:nvPr/>
          </p:nvSpPr>
          <p:spPr>
            <a:xfrm>
              <a:off x="713814" y="3312886"/>
              <a:ext cx="1820490" cy="75184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78105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800" b="1" i="0" u="none" strike="noStrike" kern="1200" cap="none" spc="5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HTTP</a:t>
              </a:r>
              <a:endParaRPr kumimoji="0" lang="en-US" sz="280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139065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发展历程</a:t>
              </a:r>
              <a:endParaRPr kumimoji="0" 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1" name="íŝľíďè"/>
          <p:cNvSpPr txBox="1"/>
          <p:nvPr/>
        </p:nvSpPr>
        <p:spPr>
          <a:xfrm>
            <a:off x="3122295" y="1926590"/>
            <a:ext cx="2672715" cy="12122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zh-CN"/>
            </a:defPPr>
            <a:lvl1pPr marL="299085" indent="-287020" algn="just">
              <a:lnSpc>
                <a:spcPct val="100000"/>
              </a:lnSpc>
              <a:spcBef>
                <a:spcPts val="105"/>
              </a:spcBef>
              <a:buFont typeface="Arial" panose="020B0604020202090204" pitchFamily="34" charset="0"/>
              <a:buChar char="•"/>
              <a:tabLst>
                <a:tab pos="299720" algn="l"/>
              </a:tabLst>
              <a:defRPr sz="140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065" marR="0" lvl="0" indent="0" algn="ctr" defTabSz="914400" rtl="0" eaLnBrk="1" fontAlgn="auto" latinLnBrk="0" hangingPunct="1">
              <a:lnSpc>
                <a:spcPct val="13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tabLst>
                <a:tab pos="299720" algn="l"/>
              </a:tabLst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1989 年 3 月</a:t>
            </a:r>
            <a:r>
              <a:rPr kumimoji="0" 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，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http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诞生。CERN（欧洲核子研究组织）的蒂姆 • 伯纳斯 - 李提出借助多文档之间相互关联形成的超文本 （HyperText），连成可相互参阅的 WWW（World Wide Web，万维网）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grpSp>
        <p:nvGrpSpPr>
          <p:cNvPr id="12" name="išḻiḍe"/>
          <p:cNvGrpSpPr/>
          <p:nvPr/>
        </p:nvGrpSpPr>
        <p:grpSpPr>
          <a:xfrm>
            <a:off x="3622040" y="3381375"/>
            <a:ext cx="1811655" cy="398780"/>
            <a:chOff x="6648451" y="2327530"/>
            <a:chExt cx="838199" cy="398780"/>
          </a:xfrm>
        </p:grpSpPr>
        <p:sp>
          <p:nvSpPr>
            <p:cNvPr id="13" name="îṡlîḍe"/>
            <p:cNvSpPr/>
            <p:nvPr/>
          </p:nvSpPr>
          <p:spPr>
            <a:xfrm>
              <a:off x="6648451" y="2344059"/>
              <a:ext cx="838199" cy="367053"/>
            </a:xfrm>
            <a:prstGeom prst="roundRect">
              <a:avLst>
                <a:gd name="adj" fmla="val 1245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iṡļiḑè"/>
            <p:cNvSpPr txBox="1"/>
            <p:nvPr/>
          </p:nvSpPr>
          <p:spPr>
            <a:xfrm>
              <a:off x="6748423" y="2327530"/>
              <a:ext cx="638253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1989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年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 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5" name="íSḻîḍe"/>
          <p:cNvGrpSpPr/>
          <p:nvPr/>
        </p:nvGrpSpPr>
        <p:grpSpPr>
          <a:xfrm>
            <a:off x="5960110" y="3884930"/>
            <a:ext cx="1865630" cy="398780"/>
            <a:chOff x="6648451" y="2327530"/>
            <a:chExt cx="838199" cy="398780"/>
          </a:xfrm>
        </p:grpSpPr>
        <p:sp>
          <p:nvSpPr>
            <p:cNvPr id="16" name="ï$ḷïḋe"/>
            <p:cNvSpPr/>
            <p:nvPr/>
          </p:nvSpPr>
          <p:spPr>
            <a:xfrm>
              <a:off x="6648451" y="2344059"/>
              <a:ext cx="838199" cy="367053"/>
            </a:xfrm>
            <a:prstGeom prst="roundRect">
              <a:avLst>
                <a:gd name="adj" fmla="val 1245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îŝḷîḍé"/>
            <p:cNvSpPr txBox="1"/>
            <p:nvPr/>
          </p:nvSpPr>
          <p:spPr>
            <a:xfrm>
              <a:off x="6699804" y="2327530"/>
              <a:ext cx="786846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1990 年 11 月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8" name="îṣ1ïḓe"/>
          <p:cNvSpPr txBox="1"/>
          <p:nvPr/>
        </p:nvSpPr>
        <p:spPr>
          <a:xfrm>
            <a:off x="5795010" y="4493260"/>
            <a:ext cx="2287270" cy="4927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0" lvl="0" indent="0" algn="l" defTabSz="914400" rtl="0" eaLnBrk="1" fontAlgn="auto" latinLnBrk="0" hangingPunct="1">
              <a:lnSpc>
                <a:spcPct val="13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>
                <a:tab pos="299720" algn="l"/>
              </a:tabLst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CERN 成功研发了世界上第一台 Web 服务器和 Web 浏 览器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îşḻiḍè"/>
          <p:cNvSpPr txBox="1"/>
          <p:nvPr/>
        </p:nvSpPr>
        <p:spPr>
          <a:xfrm>
            <a:off x="8743315" y="2913380"/>
            <a:ext cx="2207895" cy="252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lvl="0" indent="0" algn="ctr" defTabSz="914400" rtl="0" eaLnBrk="1" fontAlgn="auto" latinLnBrk="0" hangingPunct="1">
              <a:lnSpc>
                <a:spcPct val="13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>
                <a:tab pos="299720" algn="l"/>
              </a:tabLst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日本第一个网站的主页上线了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0" name="iślïdê"/>
          <p:cNvGrpSpPr/>
          <p:nvPr/>
        </p:nvGrpSpPr>
        <p:grpSpPr>
          <a:xfrm>
            <a:off x="8915409" y="3366770"/>
            <a:ext cx="1865629" cy="398780"/>
            <a:chOff x="6612807" y="2327530"/>
            <a:chExt cx="910735" cy="398780"/>
          </a:xfrm>
        </p:grpSpPr>
        <p:sp>
          <p:nvSpPr>
            <p:cNvPr id="21" name="íṣľïde"/>
            <p:cNvSpPr/>
            <p:nvPr/>
          </p:nvSpPr>
          <p:spPr>
            <a:xfrm>
              <a:off x="6648451" y="2344059"/>
              <a:ext cx="838199" cy="367053"/>
            </a:xfrm>
            <a:prstGeom prst="roundRect">
              <a:avLst>
                <a:gd name="adj" fmla="val 1245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íš1idé"/>
            <p:cNvSpPr txBox="1"/>
            <p:nvPr/>
          </p:nvSpPr>
          <p:spPr>
            <a:xfrm>
              <a:off x="6612807" y="2327530"/>
              <a:ext cx="91073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 1992 年 9 月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3" name="íṥḻiḑê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ïď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šḷíḓê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spc="-5" dirty="0">
                <a:solidFill>
                  <a:srgbClr val="1D7ADA"/>
                </a:solidFill>
                <a:cs typeface="+mn-ea"/>
                <a:sym typeface="+mn-lt"/>
              </a:rPr>
              <a:t>1.</a:t>
            </a:r>
            <a:r>
              <a:rPr lang="en-US" spc="-5" dirty="0">
                <a:solidFill>
                  <a:srgbClr val="1D7ADA"/>
                </a:solidFill>
                <a:cs typeface="+mn-ea"/>
                <a:sym typeface="+mn-lt"/>
              </a:rPr>
              <a:t>2</a:t>
            </a:r>
            <a:r>
              <a:rPr spc="-5" dirty="0">
                <a:solidFill>
                  <a:srgbClr val="1D7ADA"/>
                </a:solidFill>
                <a:cs typeface="+mn-ea"/>
                <a:sym typeface="+mn-lt"/>
              </a:rPr>
              <a:t> HTTP 的</a:t>
            </a:r>
            <a:r>
              <a:rPr lang="zh-CN" spc="-5" dirty="0">
                <a:solidFill>
                  <a:srgbClr val="1D7ADA"/>
                </a:solidFill>
                <a:cs typeface="+mn-ea"/>
                <a:sym typeface="+mn-lt"/>
              </a:rPr>
              <a:t>发展历程</a:t>
            </a:r>
            <a:r>
              <a:rPr lang="en-US" sz="1800" spc="-5" dirty="0">
                <a:solidFill>
                  <a:srgbClr val="1D7ADA"/>
                </a:solidFill>
                <a:cs typeface="+mn-ea"/>
                <a:sym typeface="+mn-lt"/>
              </a:rPr>
              <a:t>(1/2)</a:t>
            </a:r>
            <a:endParaRPr lang="en-US" altLang="en-US" sz="1800" spc="-5" dirty="0">
              <a:solidFill>
                <a:srgbClr val="1D7ADA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5" name="ïṥḻíḓê"/>
          <p:cNvCxnSpPr/>
          <p:nvPr/>
        </p:nvCxnSpPr>
        <p:spPr>
          <a:xfrm>
            <a:off x="13237" y="3844774"/>
            <a:ext cx="11573608" cy="0"/>
          </a:xfrm>
          <a:prstGeom prst="line">
            <a:avLst/>
          </a:prstGeom>
          <a:ln cap="rnd">
            <a:solidFill>
              <a:schemeClr val="accent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ísḷiḑé"/>
          <p:cNvSpPr txBox="1"/>
          <p:nvPr/>
        </p:nvSpPr>
        <p:spPr>
          <a:xfrm>
            <a:off x="944245" y="4480560"/>
            <a:ext cx="3412490" cy="10902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zh-CN"/>
            </a:defPPr>
            <a:lvl1pPr marL="299085" indent="-287020" algn="just">
              <a:lnSpc>
                <a:spcPct val="100000"/>
              </a:lnSpc>
              <a:spcBef>
                <a:spcPts val="105"/>
              </a:spcBef>
              <a:buFont typeface="Arial" panose="020B0604020202090204" pitchFamily="34" charset="0"/>
              <a:buChar char="•"/>
              <a:tabLst>
                <a:tab pos="299720" algn="l"/>
              </a:tabLst>
              <a:defRPr sz="140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065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tabLst>
                <a:tab pos="299085" algn="l"/>
                <a:tab pos="299720" algn="l"/>
              </a:tabLst>
              <a:defRPr/>
            </a:pPr>
            <a:r>
              <a:rPr kumimoji="0" lang="en-US" altLang="zh-CN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      </a:t>
            </a:r>
            <a:r>
              <a:rPr kumimoji="0" lang="zh-CN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现代浏览器的祖先 NCSA（National Center for Supercomputer Applications，美国国家超级计算机应用中心）研发的 Mosaic 问世了，其在 图像方面出色的表现使它迅速在世界范围内流行开来；</a:t>
            </a:r>
            <a:endParaRPr kumimoji="0" lang="zh-CN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grpSp>
        <p:nvGrpSpPr>
          <p:cNvPr id="7" name="îṡļïḓe"/>
          <p:cNvGrpSpPr/>
          <p:nvPr/>
        </p:nvGrpSpPr>
        <p:grpSpPr>
          <a:xfrm>
            <a:off x="1443990" y="3923665"/>
            <a:ext cx="2120265" cy="398780"/>
            <a:chOff x="6648451" y="2327530"/>
            <a:chExt cx="838199" cy="398780"/>
          </a:xfrm>
        </p:grpSpPr>
        <p:sp>
          <p:nvSpPr>
            <p:cNvPr id="8" name="îş1íḋè"/>
            <p:cNvSpPr/>
            <p:nvPr/>
          </p:nvSpPr>
          <p:spPr>
            <a:xfrm>
              <a:off x="6648451" y="2344059"/>
              <a:ext cx="838199" cy="367053"/>
            </a:xfrm>
            <a:prstGeom prst="roundRect">
              <a:avLst>
                <a:gd name="adj" fmla="val 1245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iṩliďê"/>
            <p:cNvSpPr txBox="1"/>
            <p:nvPr/>
          </p:nvSpPr>
          <p:spPr>
            <a:xfrm>
              <a:off x="6748423" y="2327530"/>
              <a:ext cx="638253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1993 年 1 月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0" name="íṣ1ídè"/>
          <p:cNvGrpSpPr/>
          <p:nvPr/>
        </p:nvGrpSpPr>
        <p:grpSpPr>
          <a:xfrm>
            <a:off x="4886959" y="3342005"/>
            <a:ext cx="1736091" cy="398780"/>
            <a:chOff x="6648144" y="2327530"/>
            <a:chExt cx="838506" cy="398780"/>
          </a:xfrm>
        </p:grpSpPr>
        <p:sp>
          <p:nvSpPr>
            <p:cNvPr id="11" name="îš1îdé"/>
            <p:cNvSpPr/>
            <p:nvPr/>
          </p:nvSpPr>
          <p:spPr>
            <a:xfrm>
              <a:off x="6648451" y="2344059"/>
              <a:ext cx="838199" cy="367053"/>
            </a:xfrm>
            <a:prstGeom prst="roundRect">
              <a:avLst>
                <a:gd name="adj" fmla="val 1245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iŝ1ïḋê"/>
            <p:cNvSpPr txBox="1"/>
            <p:nvPr/>
          </p:nvSpPr>
          <p:spPr>
            <a:xfrm>
              <a:off x="6648144" y="2327530"/>
              <a:ext cx="838506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1994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年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12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月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3" name="i$ḻíḋè"/>
          <p:cNvSpPr txBox="1"/>
          <p:nvPr/>
        </p:nvSpPr>
        <p:spPr>
          <a:xfrm>
            <a:off x="7696111" y="4545208"/>
            <a:ext cx="2913268" cy="443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lvl="0" indent="0" algn="just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>
                <a:tab pos="299720" algn="l"/>
              </a:tabLst>
              <a:defRPr/>
            </a:pPr>
            <a:r>
              <a:rPr kumimoji="0" 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Mozilla 基金会发布了 Firefox 浏览器，第二次浏览器大战随即爆发</a:t>
            </a:r>
            <a:endParaRPr kumimoji="0" 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4" name="ïṥľíḋe"/>
          <p:cNvGrpSpPr/>
          <p:nvPr/>
        </p:nvGrpSpPr>
        <p:grpSpPr>
          <a:xfrm>
            <a:off x="8199755" y="3917950"/>
            <a:ext cx="1906270" cy="398780"/>
            <a:chOff x="6648451" y="2327530"/>
            <a:chExt cx="838199" cy="398780"/>
          </a:xfrm>
        </p:grpSpPr>
        <p:sp>
          <p:nvSpPr>
            <p:cNvPr id="15" name="îslïḓê"/>
            <p:cNvSpPr/>
            <p:nvPr/>
          </p:nvSpPr>
          <p:spPr>
            <a:xfrm>
              <a:off x="6648451" y="2344059"/>
              <a:ext cx="838199" cy="367053"/>
            </a:xfrm>
            <a:prstGeom prst="roundRect">
              <a:avLst>
                <a:gd name="adj" fmla="val 1245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îśľiḍê"/>
            <p:cNvSpPr txBox="1"/>
            <p:nvPr/>
          </p:nvSpPr>
          <p:spPr>
            <a:xfrm>
              <a:off x="6748423" y="2327530"/>
              <a:ext cx="638253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 2004 年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7" name="išḻîdè"/>
          <p:cNvSpPr txBox="1"/>
          <p:nvPr/>
        </p:nvSpPr>
        <p:spPr>
          <a:xfrm>
            <a:off x="4106545" y="2667635"/>
            <a:ext cx="338772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78105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9720" algn="l"/>
              </a:tabLst>
              <a:defRPr/>
            </a:pPr>
            <a:r>
              <a:rPr kumimoji="0" lang="en-US" altLang="zh-CN" sz="12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      </a:t>
            </a:r>
            <a:r>
              <a:rPr kumimoji="0" lang="zh-CN" sz="12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1994 年 的 12 月，网景通信公司发布了 Netscape Navigator 1.0，1995 年微软公司发布 Internet Explorer 1.0 和 2.0</a:t>
            </a:r>
            <a:endParaRPr kumimoji="0" lang="zh-CN" sz="1200" b="0" i="0" u="none" strike="noStrike" kern="1200" cap="none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íslídé"/>
          <p:cNvSpPr>
            <a:spLocks noChangeAspect="1"/>
          </p:cNvSpPr>
          <p:nvPr/>
        </p:nvSpPr>
        <p:spPr>
          <a:xfrm>
            <a:off x="11487621" y="3810113"/>
            <a:ext cx="72000" cy="72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isľîḑè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>
          <a:xfrm>
            <a:off x="698500" y="482599"/>
            <a:ext cx="10795000" cy="533400"/>
          </a:xfrm>
        </p:spPr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spc="-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1.</a:t>
            </a:r>
            <a:r>
              <a:rPr lang="en-US" spc="-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spc="-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 网络基础 TCP/IP</a:t>
            </a:r>
            <a:endParaRPr spc="-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11"/>
          </p:nvPr>
        </p:nvSpPr>
        <p:spPr>
          <a:xfrm>
            <a:off x="768350" y="1282700"/>
            <a:ext cx="10741660" cy="770255"/>
          </a:xfrm>
        </p:spPr>
        <p:txBody>
          <a:bodyPr lIns="0" tIns="0" rIns="0" bIns="0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通常使用的网络（包括互联网）是在 </a:t>
            </a:r>
            <a:r>
              <a:rPr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TCP/IP</a:t>
            </a:r>
            <a:r>
              <a:rPr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协议族的基础上运作 的。而 HTTP 属于它内部的一个子集。</a:t>
            </a:r>
            <a:endParaRPr lang="zh-CN" altLang="en-US"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20" name="íşľíḓê"/>
          <p:cNvSpPr txBox="1"/>
          <p:nvPr/>
        </p:nvSpPr>
        <p:spPr>
          <a:xfrm>
            <a:off x="6969760" y="2443480"/>
            <a:ext cx="1559560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indent="0" algn="ctr" defTabSz="914400" fontAlgn="auto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kern="1200" cap="none" spc="-5" normalizeH="0" baseline="0" noProof="0" dirty="0">
                <a:solidFill>
                  <a:srgbClr val="FFFFFF"/>
                </a:solidFill>
                <a:latin typeface="+mn-ea"/>
                <a:cs typeface="+mn-ea"/>
                <a:sym typeface="+mn-lt"/>
              </a:rPr>
              <a:t>bool</a:t>
            </a:r>
            <a:r>
              <a:rPr kumimoji="0" lang="zh-CN" altLang="en-US" sz="1200" b="0" i="0" kern="1200" cap="none" spc="-5" normalizeH="0" baseline="0" noProof="0" dirty="0">
                <a:solidFill>
                  <a:srgbClr val="FFFFFF"/>
                </a:solidFill>
                <a:latin typeface="+mn-ea"/>
                <a:cs typeface="+mn-ea"/>
                <a:sym typeface="+mn-lt"/>
              </a:rPr>
              <a:t>类型</a:t>
            </a:r>
            <a:endParaRPr kumimoji="0" lang="zh-CN" altLang="en-US" sz="1200" b="0" i="0" kern="1200" cap="none" spc="-5" normalizeH="0" baseline="0" noProof="0" dirty="0">
              <a:solidFill>
                <a:srgbClr val="FFFFFF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0060" y="1805305"/>
            <a:ext cx="8691880" cy="4362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>
          <a:xfrm>
            <a:off x="698500" y="482599"/>
            <a:ext cx="10795000" cy="533400"/>
          </a:xfrm>
        </p:spPr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spc="-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1.</a:t>
            </a:r>
            <a:r>
              <a:rPr lang="en-US" spc="-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3.1</a:t>
            </a:r>
            <a:r>
              <a:rPr spc="-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 TCP/IP 协议族</a:t>
            </a:r>
            <a:endParaRPr spc="-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11"/>
          </p:nvPr>
        </p:nvSpPr>
        <p:spPr>
          <a:xfrm>
            <a:off x="768985" y="1282700"/>
            <a:ext cx="10741660" cy="1283335"/>
          </a:xfrm>
        </p:spPr>
        <p:txBody>
          <a:bodyPr lIns="0" tIns="0" rIns="0" bIns="0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</a:t>
            </a:r>
            <a:r>
              <a:rPr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计算机与网络设备要相互通信，双方就必须基于相同的方法。比如， 如何探测到通信目标、由哪一边先发起通信、使用哪种语言进行通信、怎样结束通信等规则都需要事先确定。不同的硬件、操作系统之间的通信，所有的这一切都需要一种规则。而我们就把这种规则称为</a:t>
            </a:r>
            <a:r>
              <a:rPr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协议</a:t>
            </a:r>
            <a:r>
              <a:rPr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（</a:t>
            </a:r>
            <a:r>
              <a:rPr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protocol</a:t>
            </a:r>
            <a:r>
              <a:rPr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）。</a:t>
            </a:r>
            <a:endParaRPr lang="zh-CN" altLang="en-US"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7" name="iṧliḍê"/>
          <p:cNvSpPr>
            <a:spLocks noGrp="1"/>
          </p:cNvSpPr>
          <p:nvPr/>
        </p:nvSpPr>
        <p:spPr>
          <a:xfrm>
            <a:off x="768985" y="3232785"/>
            <a:ext cx="10741660" cy="2214880"/>
          </a:xfrm>
        </p:spPr>
        <p:txBody>
          <a:bodyPr lIns="0" tIns="0" rIns="0" bIns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协议中存在各式各样的内容。从电缆的规格到 IP 地址的选定方法、 寻找异地用户的方法、双方建立通信的顺序，以及 Web 页面显示需 要处理的步骤，等等。 像这样把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与互联网相关联的协议集合起来总称为 TCP/IP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。</a:t>
            </a:r>
            <a:endParaRPr lang="en-US"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也有说法 认为，TCP/IP 是指 TCP 和 IP 这两种协议。还有一种说法认为，TCP/ IP 是在 IP 协议的通信过程中，使用到的协议族的统称。</a:t>
            </a:r>
            <a:endParaRPr lang="zh-CN" altLang="en-US"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ags/tag1.xml><?xml version="1.0" encoding="utf-8"?>
<p:tagLst xmlns:p="http://schemas.openxmlformats.org/presentationml/2006/main">
  <p:tag name="ISLIDE.VECTOR" val="828db3ab-16ad-4377-b8ba-0c2bda0cb4a4"/>
</p:tagLst>
</file>

<file path=ppt/tags/tag2.xml><?xml version="1.0" encoding="utf-8"?>
<p:tagLst xmlns:p="http://schemas.openxmlformats.org/presentationml/2006/main">
  <p:tag name="ISLIDE.VECTOR" val="#418771;#264077;#185126;#185227;"/>
</p:tagLst>
</file>

<file path=ppt/tags/tag3.xml><?xml version="1.0" encoding="utf-8"?>
<p:tagLst xmlns:p="http://schemas.openxmlformats.org/presentationml/2006/main">
  <p:tag name="ISLIDE.DIAGRAM" val="#485095;"/>
</p:tagLst>
</file>

<file path=ppt/tags/tag4.xml><?xml version="1.0" encoding="utf-8"?>
<p:tagLst xmlns:p="http://schemas.openxmlformats.org/presentationml/2006/main">
  <p:tag name="KSO_WM_UNIT_TABLE_BEAUTIFY" val="smartTable{9f71eb2e-f161-49d2-a17a-dfdd749eb078}"/>
</p:tagLst>
</file>

<file path=ppt/tags/tag5.xml><?xml version="1.0" encoding="utf-8"?>
<p:tagLst xmlns:p="http://schemas.openxmlformats.org/presentationml/2006/main">
  <p:tag name="ISLIDE.VECTOR" val="#340061;#340061;#340572;"/>
</p:tagLst>
</file>

<file path=ppt/tags/tag6.xml><?xml version="1.0" encoding="utf-8"?>
<p:tagLst xmlns:p="http://schemas.openxmlformats.org/presentationml/2006/main">
  <p:tag name="ISLIDE.VECTOR" val="#340061;#340061;#340572;"/>
</p:tagLst>
</file>

<file path=ppt/tags/tag7.xml><?xml version="1.0" encoding="utf-8"?>
<p:tagLst xmlns:p="http://schemas.openxmlformats.org/presentationml/2006/main">
  <p:tag name="ISLIDE.DIAGRAM" val="#186449;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257CD7"/>
      </a:accent1>
      <a:accent2>
        <a:srgbClr val="3A3B9E"/>
      </a:accent2>
      <a:accent3>
        <a:srgbClr val="B7DEFF"/>
      </a:accent3>
      <a:accent4>
        <a:srgbClr val="79B1E0"/>
      </a:accent4>
      <a:accent5>
        <a:srgbClr val="5793CE"/>
      </a:accent5>
      <a:accent6>
        <a:srgbClr val="00D2FF"/>
      </a:accent6>
      <a:hlink>
        <a:srgbClr val="ED8B00"/>
      </a:hlink>
      <a:folHlink>
        <a:srgbClr val="BFBFBF"/>
      </a:folHlink>
    </a:clrScheme>
    <a:fontScheme name="dmd0aoab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wrap="square" rtlCol="0" anchor="ctr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 w="9525">
          <a:noFill/>
        </a:ln>
      </a:spPr>
      <a:bodyPr wrap="square">
        <a:spAutoFit/>
      </a:bodyPr>
      <a:lstStyle>
        <a:defPPr marL="0" indent="0" algn="l">
          <a:defRPr lang="en-US" altLang="zh-CN" b="0">
            <a:solidFill>
              <a:srgbClr val="000080"/>
            </a:solidFill>
            <a:highlight>
              <a:srgbClr val="FFFFFF"/>
            </a:highlight>
            <a:latin typeface="JetBrains Mono" charset="0"/>
            <a:cs typeface="JetBrains Mono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0</TotalTime>
  <Words>3059</Words>
  <Application>WPS 表格</Application>
  <PresentationFormat>宽屏</PresentationFormat>
  <Paragraphs>287</Paragraphs>
  <Slides>27</Slides>
  <Notes>4</Notes>
  <HiddenSlides>1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3" baseType="lpstr">
      <vt:lpstr>Arial</vt:lpstr>
      <vt:lpstr>方正书宋_GBK</vt:lpstr>
      <vt:lpstr>Wingdings</vt:lpstr>
      <vt:lpstr>JetBrains Mono</vt:lpstr>
      <vt:lpstr>苹方-简</vt:lpstr>
      <vt:lpstr>微软雅黑</vt:lpstr>
      <vt:lpstr>汉仪旗黑</vt:lpstr>
      <vt:lpstr>思源宋体 CN Heavy</vt:lpstr>
      <vt:lpstr>Microsoft YaHei</vt:lpstr>
      <vt:lpstr>微软雅黑</vt:lpstr>
      <vt:lpstr>宋体</vt:lpstr>
      <vt:lpstr>Arial Unicode MS</vt:lpstr>
      <vt:lpstr>等线</vt:lpstr>
      <vt:lpstr>汉仪中等线KW</vt:lpstr>
      <vt:lpstr>宋体-简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iSlide</Company>
  <LinksUpToDate>false</LinksUpToDate>
  <SharedDoc>false</SharedDoc>
  <HyperlinksChanged>false</HyperlinksChanged>
  <AppVersion>14.0000</AppVersion>
  <Manager>iSlide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thyme</cp:lastModifiedBy>
  <cp:revision>2181</cp:revision>
  <dcterms:created xsi:type="dcterms:W3CDTF">2022-04-01T15:20:51Z</dcterms:created>
  <dcterms:modified xsi:type="dcterms:W3CDTF">2022-04-01T15:20:51Z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EMPLATE">
    <vt:lpwstr>42afd028-fa03-4fba-aebd-9eb87af87989</vt:lpwstr>
  </property>
  <property fmtid="{D5CDD505-2E9C-101B-9397-08002B2CF9AE}" pid="3" name="KSOProductBuildVer">
    <vt:lpwstr>2052-3.0.0.4824</vt:lpwstr>
  </property>
</Properties>
</file>